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30"/>
  </p:notesMasterIdLst>
  <p:sldIdLst>
    <p:sldId id="258" r:id="rId2"/>
    <p:sldId id="281" r:id="rId3"/>
    <p:sldId id="282" r:id="rId4"/>
    <p:sldId id="269" r:id="rId5"/>
    <p:sldId id="280" r:id="rId6"/>
    <p:sldId id="270" r:id="rId7"/>
    <p:sldId id="285" r:id="rId8"/>
    <p:sldId id="283" r:id="rId9"/>
    <p:sldId id="260" r:id="rId10"/>
    <p:sldId id="271" r:id="rId11"/>
    <p:sldId id="272" r:id="rId12"/>
    <p:sldId id="273" r:id="rId13"/>
    <p:sldId id="274" r:id="rId14"/>
    <p:sldId id="284" r:id="rId15"/>
    <p:sldId id="263" r:id="rId16"/>
    <p:sldId id="286" r:id="rId17"/>
    <p:sldId id="264" r:id="rId18"/>
    <p:sldId id="287" r:id="rId19"/>
    <p:sldId id="275" r:id="rId20"/>
    <p:sldId id="288" r:id="rId21"/>
    <p:sldId id="276" r:id="rId22"/>
    <p:sldId id="289" r:id="rId23"/>
    <p:sldId id="277" r:id="rId24"/>
    <p:sldId id="290" r:id="rId25"/>
    <p:sldId id="278" r:id="rId26"/>
    <p:sldId id="292" r:id="rId27"/>
    <p:sldId id="291" r:id="rId28"/>
    <p:sldId id="26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8" autoAdjust="0"/>
    <p:restoredTop sz="85646" autoAdjust="0"/>
  </p:normalViewPr>
  <p:slideViewPr>
    <p:cSldViewPr snapToGrid="0">
      <p:cViewPr>
        <p:scale>
          <a:sx n="77" d="100"/>
          <a:sy n="77" d="100"/>
        </p:scale>
        <p:origin x="116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image" Target="../media/image26.svg"/><Relationship Id="rId1" Type="http://schemas.openxmlformats.org/officeDocument/2006/relationships/image" Target="../media/image16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image" Target="../media/image26.svg"/><Relationship Id="rId1" Type="http://schemas.openxmlformats.org/officeDocument/2006/relationships/image" Target="../media/image16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0F11F-4A41-44BE-9E59-1C93D48AFE8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AD3AD1-BF8E-41F8-8111-C84650B7896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Theory</a:t>
          </a:r>
        </a:p>
      </dgm:t>
    </dgm:pt>
    <dgm:pt modelId="{35B39D54-3503-4E3F-946C-398978F673D1}" type="parTrans" cxnId="{B1E2C288-BCAC-4111-B5E5-9FF3ED259547}">
      <dgm:prSet/>
      <dgm:spPr/>
      <dgm:t>
        <a:bodyPr/>
        <a:lstStyle/>
        <a:p>
          <a:endParaRPr lang="en-US"/>
        </a:p>
      </dgm:t>
    </dgm:pt>
    <dgm:pt modelId="{A1414322-9751-4763-A809-CFD16D72064B}" type="sibTrans" cxnId="{B1E2C288-BCAC-4111-B5E5-9FF3ED259547}">
      <dgm:prSet/>
      <dgm:spPr/>
      <dgm:t>
        <a:bodyPr/>
        <a:lstStyle/>
        <a:p>
          <a:endParaRPr lang="en-US"/>
        </a:p>
      </dgm:t>
    </dgm:pt>
    <dgm:pt modelId="{64B38E75-E6D1-4338-B13A-03FCD8EDED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Single and correct labels</a:t>
          </a:r>
        </a:p>
      </dgm:t>
    </dgm:pt>
    <dgm:pt modelId="{8B9D7F1C-4517-42A2-AD1C-A0EDD2D457D0}" type="parTrans" cxnId="{4EC9B85C-B6B9-411D-9E3D-4E5992501584}">
      <dgm:prSet/>
      <dgm:spPr/>
      <dgm:t>
        <a:bodyPr/>
        <a:lstStyle/>
        <a:p>
          <a:endParaRPr lang="en-US"/>
        </a:p>
      </dgm:t>
    </dgm:pt>
    <dgm:pt modelId="{323357C0-EEEB-4DAF-920C-CA095FAA08E2}" type="sibTrans" cxnId="{4EC9B85C-B6B9-411D-9E3D-4E5992501584}">
      <dgm:prSet/>
      <dgm:spPr/>
      <dgm:t>
        <a:bodyPr/>
        <a:lstStyle/>
        <a:p>
          <a:endParaRPr lang="en-US"/>
        </a:p>
      </dgm:t>
    </dgm:pt>
    <dgm:pt modelId="{02894644-E242-4369-9935-D3DF895509D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Reality</a:t>
          </a:r>
        </a:p>
      </dgm:t>
    </dgm:pt>
    <dgm:pt modelId="{B500E6B3-C694-4585-BDE9-E0FEF63B0E14}" type="sibTrans" cxnId="{0CFA2C58-89D8-42FD-89C8-28090FAD768D}">
      <dgm:prSet/>
      <dgm:spPr/>
      <dgm:t>
        <a:bodyPr/>
        <a:lstStyle/>
        <a:p>
          <a:endParaRPr lang="en-US"/>
        </a:p>
      </dgm:t>
    </dgm:pt>
    <dgm:pt modelId="{3BD2E0B3-088F-430D-BD14-D959B847AB76}" type="parTrans" cxnId="{0CFA2C58-89D8-42FD-89C8-28090FAD768D}">
      <dgm:prSet/>
      <dgm:spPr/>
      <dgm:t>
        <a:bodyPr/>
        <a:lstStyle/>
        <a:p>
          <a:endParaRPr lang="en-US"/>
        </a:p>
      </dgm:t>
    </dgm:pt>
    <dgm:pt modelId="{BCD2F380-02D2-6E4A-BDED-2A3EB33D76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Many unstructured data</a:t>
          </a:r>
        </a:p>
      </dgm:t>
    </dgm:pt>
    <dgm:pt modelId="{6AFECC2F-ECC1-B84D-B37D-B46A5C6567D8}" type="parTrans" cxnId="{B0C8D7A2-FD92-164C-B252-D7DD5464AABE}">
      <dgm:prSet/>
      <dgm:spPr/>
      <dgm:t>
        <a:bodyPr/>
        <a:lstStyle/>
        <a:p>
          <a:endParaRPr lang="en-US"/>
        </a:p>
      </dgm:t>
    </dgm:pt>
    <dgm:pt modelId="{9C330487-AF82-244F-AC29-E0B11A3C629F}" type="sibTrans" cxnId="{B0C8D7A2-FD92-164C-B252-D7DD5464AABE}">
      <dgm:prSet/>
      <dgm:spPr/>
      <dgm:t>
        <a:bodyPr/>
        <a:lstStyle/>
        <a:p>
          <a:endParaRPr lang="en-US"/>
        </a:p>
      </dgm:t>
    </dgm:pt>
    <dgm:pt modelId="{9D556326-FE26-3F4D-AF21-E84740D3D8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High cost to label data</a:t>
          </a:r>
        </a:p>
      </dgm:t>
    </dgm:pt>
    <dgm:pt modelId="{DE35BCD6-FB97-2D41-875A-1B629D02D0EC}" type="parTrans" cxnId="{8099E171-2EC1-774A-ABFC-060C1ECB4830}">
      <dgm:prSet/>
      <dgm:spPr/>
      <dgm:t>
        <a:bodyPr/>
        <a:lstStyle/>
        <a:p>
          <a:endParaRPr lang="en-US"/>
        </a:p>
      </dgm:t>
    </dgm:pt>
    <dgm:pt modelId="{2939CCCD-0CED-9447-82CF-13A7C50E5654}" type="sibTrans" cxnId="{8099E171-2EC1-774A-ABFC-060C1ECB4830}">
      <dgm:prSet/>
      <dgm:spPr/>
      <dgm:t>
        <a:bodyPr/>
        <a:lstStyle/>
        <a:p>
          <a:endParaRPr lang="en-US"/>
        </a:p>
      </dgm:t>
    </dgm:pt>
    <dgm:pt modelId="{8B2DED22-0A90-4EB9-9A7F-6D51A1B46348}" type="pres">
      <dgm:prSet presAssocID="{EB40F11F-4A41-44BE-9E59-1C93D48AFE81}" presName="root" presStyleCnt="0">
        <dgm:presLayoutVars>
          <dgm:dir/>
          <dgm:resizeHandles val="exact"/>
        </dgm:presLayoutVars>
      </dgm:prSet>
      <dgm:spPr/>
    </dgm:pt>
    <dgm:pt modelId="{854517FF-E55E-43BD-A5E1-EFBF64DA5B7B}" type="pres">
      <dgm:prSet presAssocID="{ABAD3AD1-BF8E-41F8-8111-C84650B78969}" presName="compNode" presStyleCnt="0"/>
      <dgm:spPr/>
    </dgm:pt>
    <dgm:pt modelId="{6BA13B3E-C462-4BFD-BE3E-4BB7A9EDAB46}" type="pres">
      <dgm:prSet presAssocID="{ABAD3AD1-BF8E-41F8-8111-C84650B7896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5896442-AE0E-43B4-B24D-780F5D12583C}" type="pres">
      <dgm:prSet presAssocID="{ABAD3AD1-BF8E-41F8-8111-C84650B78969}" presName="iconSpace" presStyleCnt="0"/>
      <dgm:spPr/>
    </dgm:pt>
    <dgm:pt modelId="{62505AD5-F7B2-45B2-8A10-511F9E83B00D}" type="pres">
      <dgm:prSet presAssocID="{ABAD3AD1-BF8E-41F8-8111-C84650B78969}" presName="parTx" presStyleLbl="revTx" presStyleIdx="0" presStyleCnt="4">
        <dgm:presLayoutVars>
          <dgm:chMax val="0"/>
          <dgm:chPref val="0"/>
        </dgm:presLayoutVars>
      </dgm:prSet>
      <dgm:spPr/>
    </dgm:pt>
    <dgm:pt modelId="{E91FB5C3-FD0A-4CE5-AEE4-E72F1BF6C8D4}" type="pres">
      <dgm:prSet presAssocID="{ABAD3AD1-BF8E-41F8-8111-C84650B78969}" presName="txSpace" presStyleCnt="0"/>
      <dgm:spPr/>
    </dgm:pt>
    <dgm:pt modelId="{AEB2F611-8B13-49D8-8F3D-A2418D6A9363}" type="pres">
      <dgm:prSet presAssocID="{ABAD3AD1-BF8E-41F8-8111-C84650B78969}" presName="desTx" presStyleLbl="revTx" presStyleIdx="1" presStyleCnt="4" custScaleX="95794">
        <dgm:presLayoutVars/>
      </dgm:prSet>
      <dgm:spPr/>
    </dgm:pt>
    <dgm:pt modelId="{D9E4A166-44B8-4E40-A31C-C26FBA5DE050}" type="pres">
      <dgm:prSet presAssocID="{A1414322-9751-4763-A809-CFD16D72064B}" presName="sibTrans" presStyleCnt="0"/>
      <dgm:spPr/>
    </dgm:pt>
    <dgm:pt modelId="{180C24FB-6D8C-46B0-B956-DA219742B9EF}" type="pres">
      <dgm:prSet presAssocID="{02894644-E242-4369-9935-D3DF895509DC}" presName="compNode" presStyleCnt="0"/>
      <dgm:spPr/>
    </dgm:pt>
    <dgm:pt modelId="{814CA423-98F0-4D3C-9FEC-9A2B86C0CCAF}" type="pres">
      <dgm:prSet presAssocID="{02894644-E242-4369-9935-D3DF895509D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0359F34-E046-44B2-90CD-0B26FC639915}" type="pres">
      <dgm:prSet presAssocID="{02894644-E242-4369-9935-D3DF895509DC}" presName="iconSpace" presStyleCnt="0"/>
      <dgm:spPr/>
    </dgm:pt>
    <dgm:pt modelId="{0F050189-4740-4FB0-A633-BD9E5D7800E9}" type="pres">
      <dgm:prSet presAssocID="{02894644-E242-4369-9935-D3DF895509DC}" presName="parTx" presStyleLbl="revTx" presStyleIdx="2" presStyleCnt="4">
        <dgm:presLayoutVars>
          <dgm:chMax val="0"/>
          <dgm:chPref val="0"/>
        </dgm:presLayoutVars>
      </dgm:prSet>
      <dgm:spPr/>
    </dgm:pt>
    <dgm:pt modelId="{30AD9CDA-8A56-49C5-9883-2AE77A68CCDE}" type="pres">
      <dgm:prSet presAssocID="{02894644-E242-4369-9935-D3DF895509DC}" presName="txSpace" presStyleCnt="0"/>
      <dgm:spPr/>
    </dgm:pt>
    <dgm:pt modelId="{F32E7D90-DF82-4F69-930E-E9866F986E58}" type="pres">
      <dgm:prSet presAssocID="{02894644-E242-4369-9935-D3DF895509DC}" presName="desTx" presStyleLbl="revTx" presStyleIdx="3" presStyleCnt="4">
        <dgm:presLayoutVars/>
      </dgm:prSet>
      <dgm:spPr/>
    </dgm:pt>
  </dgm:ptLst>
  <dgm:cxnLst>
    <dgm:cxn modelId="{0D5C0E39-99F4-2F40-B946-9C619D2009B4}" type="presOf" srcId="{ABAD3AD1-BF8E-41F8-8111-C84650B78969}" destId="{62505AD5-F7B2-45B2-8A10-511F9E83B00D}" srcOrd="0" destOrd="0" presId="urn:microsoft.com/office/officeart/2018/5/layout/CenteredIconLabelDescriptionList"/>
    <dgm:cxn modelId="{0CFA2C58-89D8-42FD-89C8-28090FAD768D}" srcId="{EB40F11F-4A41-44BE-9E59-1C93D48AFE81}" destId="{02894644-E242-4369-9935-D3DF895509DC}" srcOrd="1" destOrd="0" parTransId="{3BD2E0B3-088F-430D-BD14-D959B847AB76}" sibTransId="{B500E6B3-C694-4585-BDE9-E0FEF63B0E14}"/>
    <dgm:cxn modelId="{4EC9B85C-B6B9-411D-9E3D-4E5992501584}" srcId="{ABAD3AD1-BF8E-41F8-8111-C84650B78969}" destId="{64B38E75-E6D1-4338-B13A-03FCD8EDED4E}" srcOrd="0" destOrd="0" parTransId="{8B9D7F1C-4517-42A2-AD1C-A0EDD2D457D0}" sibTransId="{323357C0-EEEB-4DAF-920C-CA095FAA08E2}"/>
    <dgm:cxn modelId="{39A9A96C-F094-F74A-A325-3216D9323510}" type="presOf" srcId="{9D556326-FE26-3F4D-AF21-E84740D3D8E2}" destId="{F32E7D90-DF82-4F69-930E-E9866F986E58}" srcOrd="0" destOrd="1" presId="urn:microsoft.com/office/officeart/2018/5/layout/CenteredIconLabelDescriptionList"/>
    <dgm:cxn modelId="{8099E171-2EC1-774A-ABFC-060C1ECB4830}" srcId="{02894644-E242-4369-9935-D3DF895509DC}" destId="{9D556326-FE26-3F4D-AF21-E84740D3D8E2}" srcOrd="1" destOrd="0" parTransId="{DE35BCD6-FB97-2D41-875A-1B629D02D0EC}" sibTransId="{2939CCCD-0CED-9447-82CF-13A7C50E5654}"/>
    <dgm:cxn modelId="{9690B586-A608-44AB-AAD3-A7B92B45342D}" type="presOf" srcId="{EB40F11F-4A41-44BE-9E59-1C93D48AFE81}" destId="{8B2DED22-0A90-4EB9-9A7F-6D51A1B46348}" srcOrd="0" destOrd="0" presId="urn:microsoft.com/office/officeart/2018/5/layout/CenteredIconLabelDescriptionList"/>
    <dgm:cxn modelId="{B1E2C288-BCAC-4111-B5E5-9FF3ED259547}" srcId="{EB40F11F-4A41-44BE-9E59-1C93D48AFE81}" destId="{ABAD3AD1-BF8E-41F8-8111-C84650B78969}" srcOrd="0" destOrd="0" parTransId="{35B39D54-3503-4E3F-946C-398978F673D1}" sibTransId="{A1414322-9751-4763-A809-CFD16D72064B}"/>
    <dgm:cxn modelId="{35A32E94-B72E-664D-83E1-A2458214C5FE}" type="presOf" srcId="{BCD2F380-02D2-6E4A-BDED-2A3EB33D7631}" destId="{F32E7D90-DF82-4F69-930E-E9866F986E58}" srcOrd="0" destOrd="0" presId="urn:microsoft.com/office/officeart/2018/5/layout/CenteredIconLabelDescriptionList"/>
    <dgm:cxn modelId="{B0C8D7A2-FD92-164C-B252-D7DD5464AABE}" srcId="{02894644-E242-4369-9935-D3DF895509DC}" destId="{BCD2F380-02D2-6E4A-BDED-2A3EB33D7631}" srcOrd="0" destOrd="0" parTransId="{6AFECC2F-ECC1-B84D-B37D-B46A5C6567D8}" sibTransId="{9C330487-AF82-244F-AC29-E0B11A3C629F}"/>
    <dgm:cxn modelId="{C37F72BA-AEB6-9E44-9836-23090D48461E}" type="presOf" srcId="{02894644-E242-4369-9935-D3DF895509DC}" destId="{0F050189-4740-4FB0-A633-BD9E5D7800E9}" srcOrd="0" destOrd="0" presId="urn:microsoft.com/office/officeart/2018/5/layout/CenteredIconLabelDescriptionList"/>
    <dgm:cxn modelId="{DA0A96D3-6C68-DB42-9CA5-3DD96A26E559}" type="presOf" srcId="{64B38E75-E6D1-4338-B13A-03FCD8EDED4E}" destId="{AEB2F611-8B13-49D8-8F3D-A2418D6A9363}" srcOrd="0" destOrd="0" presId="urn:microsoft.com/office/officeart/2018/5/layout/CenteredIconLabelDescriptionList"/>
    <dgm:cxn modelId="{0A8258A4-9CB4-2042-A049-C882DBC2E625}" type="presParOf" srcId="{8B2DED22-0A90-4EB9-9A7F-6D51A1B46348}" destId="{854517FF-E55E-43BD-A5E1-EFBF64DA5B7B}" srcOrd="0" destOrd="0" presId="urn:microsoft.com/office/officeart/2018/5/layout/CenteredIconLabelDescriptionList"/>
    <dgm:cxn modelId="{F7B26271-F825-ED41-BEA8-CF2335AB6613}" type="presParOf" srcId="{854517FF-E55E-43BD-A5E1-EFBF64DA5B7B}" destId="{6BA13B3E-C462-4BFD-BE3E-4BB7A9EDAB46}" srcOrd="0" destOrd="0" presId="urn:microsoft.com/office/officeart/2018/5/layout/CenteredIconLabelDescriptionList"/>
    <dgm:cxn modelId="{E424D503-2B3A-BB4D-B097-BC2152292E11}" type="presParOf" srcId="{854517FF-E55E-43BD-A5E1-EFBF64DA5B7B}" destId="{B5896442-AE0E-43B4-B24D-780F5D12583C}" srcOrd="1" destOrd="0" presId="urn:microsoft.com/office/officeart/2018/5/layout/CenteredIconLabelDescriptionList"/>
    <dgm:cxn modelId="{3DA8A6F9-3F58-5C41-BEBF-1759D8306314}" type="presParOf" srcId="{854517FF-E55E-43BD-A5E1-EFBF64DA5B7B}" destId="{62505AD5-F7B2-45B2-8A10-511F9E83B00D}" srcOrd="2" destOrd="0" presId="urn:microsoft.com/office/officeart/2018/5/layout/CenteredIconLabelDescriptionList"/>
    <dgm:cxn modelId="{6865BE8D-9F46-9B4A-A042-84477176374B}" type="presParOf" srcId="{854517FF-E55E-43BD-A5E1-EFBF64DA5B7B}" destId="{E91FB5C3-FD0A-4CE5-AEE4-E72F1BF6C8D4}" srcOrd="3" destOrd="0" presId="urn:microsoft.com/office/officeart/2018/5/layout/CenteredIconLabelDescriptionList"/>
    <dgm:cxn modelId="{143F25FA-4E8B-AA46-A16E-A734C12BE80E}" type="presParOf" srcId="{854517FF-E55E-43BD-A5E1-EFBF64DA5B7B}" destId="{AEB2F611-8B13-49D8-8F3D-A2418D6A9363}" srcOrd="4" destOrd="0" presId="urn:microsoft.com/office/officeart/2018/5/layout/CenteredIconLabelDescriptionList"/>
    <dgm:cxn modelId="{3E637FDB-9B58-A440-89A7-A539E02ABF3D}" type="presParOf" srcId="{8B2DED22-0A90-4EB9-9A7F-6D51A1B46348}" destId="{D9E4A166-44B8-4E40-A31C-C26FBA5DE050}" srcOrd="1" destOrd="0" presId="urn:microsoft.com/office/officeart/2018/5/layout/CenteredIconLabelDescriptionList"/>
    <dgm:cxn modelId="{6F473DB9-E98D-0747-9A05-B1B0FC215C2B}" type="presParOf" srcId="{8B2DED22-0A90-4EB9-9A7F-6D51A1B46348}" destId="{180C24FB-6D8C-46B0-B956-DA219742B9EF}" srcOrd="2" destOrd="0" presId="urn:microsoft.com/office/officeart/2018/5/layout/CenteredIconLabelDescriptionList"/>
    <dgm:cxn modelId="{F7EF0C84-2F4B-E24C-9B54-C9F506B85032}" type="presParOf" srcId="{180C24FB-6D8C-46B0-B956-DA219742B9EF}" destId="{814CA423-98F0-4D3C-9FEC-9A2B86C0CCAF}" srcOrd="0" destOrd="0" presId="urn:microsoft.com/office/officeart/2018/5/layout/CenteredIconLabelDescriptionList"/>
    <dgm:cxn modelId="{4C5EE6D1-D77F-E246-8D50-3E47B5C2B34C}" type="presParOf" srcId="{180C24FB-6D8C-46B0-B956-DA219742B9EF}" destId="{80359F34-E046-44B2-90CD-0B26FC639915}" srcOrd="1" destOrd="0" presId="urn:microsoft.com/office/officeart/2018/5/layout/CenteredIconLabelDescriptionList"/>
    <dgm:cxn modelId="{B3EFD993-A031-8C4C-A23E-90AA53D5D6F2}" type="presParOf" srcId="{180C24FB-6D8C-46B0-B956-DA219742B9EF}" destId="{0F050189-4740-4FB0-A633-BD9E5D7800E9}" srcOrd="2" destOrd="0" presId="urn:microsoft.com/office/officeart/2018/5/layout/CenteredIconLabelDescriptionList"/>
    <dgm:cxn modelId="{9DE3E908-971C-7443-AA4A-CC416B354D71}" type="presParOf" srcId="{180C24FB-6D8C-46B0-B956-DA219742B9EF}" destId="{30AD9CDA-8A56-49C5-9883-2AE77A68CCDE}" srcOrd="3" destOrd="0" presId="urn:microsoft.com/office/officeart/2018/5/layout/CenteredIconLabelDescriptionList"/>
    <dgm:cxn modelId="{CB2A3AC8-E503-E743-A3B7-E809BD43A4EF}" type="presParOf" srcId="{180C24FB-6D8C-46B0-B956-DA219742B9EF}" destId="{F32E7D90-DF82-4F69-930E-E9866F986E5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684A3-B500-4A31-99AE-16F061BBF755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DDF653-3346-4B4C-B5B8-BEC5817CADA2}">
      <dgm:prSet/>
      <dgm:spPr/>
      <dgm:t>
        <a:bodyPr/>
        <a:lstStyle/>
        <a:p>
          <a:r>
            <a:rPr lang="en-US" dirty="0"/>
            <a:t>Features</a:t>
          </a:r>
        </a:p>
      </dgm:t>
    </dgm:pt>
    <dgm:pt modelId="{7431DDB9-40BF-435F-A21C-D2ACEA784705}" type="parTrans" cxnId="{5DC96131-F5AA-4535-85EC-C821BB83F8C3}">
      <dgm:prSet/>
      <dgm:spPr/>
      <dgm:t>
        <a:bodyPr/>
        <a:lstStyle/>
        <a:p>
          <a:endParaRPr lang="en-US"/>
        </a:p>
      </dgm:t>
    </dgm:pt>
    <dgm:pt modelId="{D4F09A45-2D80-49A4-B3DF-FE5104C48D19}" type="sibTrans" cxnId="{5DC96131-F5AA-4535-85EC-C821BB83F8C3}">
      <dgm:prSet/>
      <dgm:spPr/>
      <dgm:t>
        <a:bodyPr/>
        <a:lstStyle/>
        <a:p>
          <a:endParaRPr lang="en-US"/>
        </a:p>
      </dgm:t>
    </dgm:pt>
    <dgm:pt modelId="{0E643335-50D9-468A-90C6-C9D59A2C0682}">
      <dgm:prSet/>
      <dgm:spPr/>
      <dgm:t>
        <a:bodyPr/>
        <a:lstStyle/>
        <a:p>
          <a:r>
            <a:rPr lang="en-US" dirty="0"/>
            <a:t>Each sample i has features X</a:t>
          </a:r>
          <a:r>
            <a:rPr lang="en-US" baseline="-25000" dirty="0"/>
            <a:t>i</a:t>
          </a:r>
          <a:r>
            <a:rPr lang="en-US" dirty="0"/>
            <a:t>. </a:t>
          </a:r>
        </a:p>
      </dgm:t>
    </dgm:pt>
    <dgm:pt modelId="{EBB726FC-807C-4C02-9FE5-C4E61E9215CD}" type="parTrans" cxnId="{BAEA95B9-060E-4590-9029-8FE280E18FF1}">
      <dgm:prSet/>
      <dgm:spPr/>
      <dgm:t>
        <a:bodyPr/>
        <a:lstStyle/>
        <a:p>
          <a:endParaRPr lang="en-US"/>
        </a:p>
      </dgm:t>
    </dgm:pt>
    <dgm:pt modelId="{9A80D527-6B35-44F6-B98F-1315EAA371B5}" type="sibTrans" cxnId="{BAEA95B9-060E-4590-9029-8FE280E18FF1}">
      <dgm:prSet/>
      <dgm:spPr/>
      <dgm:t>
        <a:bodyPr/>
        <a:lstStyle/>
        <a:p>
          <a:endParaRPr lang="en-US"/>
        </a:p>
      </dgm:t>
    </dgm:pt>
    <dgm:pt modelId="{D4CAF0C1-165D-4807-A584-44BC03A115C4}">
      <dgm:prSet/>
      <dgm:spPr/>
      <dgm:t>
        <a:bodyPr/>
        <a:lstStyle/>
        <a:p>
          <a:r>
            <a:rPr lang="en-US" dirty="0"/>
            <a:t>i = {1, 2, …, n}</a:t>
          </a:r>
        </a:p>
      </dgm:t>
    </dgm:pt>
    <dgm:pt modelId="{4DD2499F-A6B2-43C8-979B-D29D0F658BAC}" type="parTrans" cxnId="{69C5F7D3-36B7-4D9D-B378-266C7B560AF8}">
      <dgm:prSet/>
      <dgm:spPr/>
      <dgm:t>
        <a:bodyPr/>
        <a:lstStyle/>
        <a:p>
          <a:endParaRPr lang="en-US"/>
        </a:p>
      </dgm:t>
    </dgm:pt>
    <dgm:pt modelId="{719297E4-DA8D-499A-9EBB-787882623492}" type="sibTrans" cxnId="{69C5F7D3-36B7-4D9D-B378-266C7B560AF8}">
      <dgm:prSet/>
      <dgm:spPr/>
      <dgm:t>
        <a:bodyPr/>
        <a:lstStyle/>
        <a:p>
          <a:endParaRPr lang="en-US"/>
        </a:p>
      </dgm:t>
    </dgm:pt>
    <dgm:pt modelId="{A784DEAA-AC62-4176-99EC-6D6FC8BE0154}">
      <dgm:prSet/>
      <dgm:spPr/>
      <dgm:t>
        <a:bodyPr/>
        <a:lstStyle/>
        <a:p>
          <a:r>
            <a:rPr lang="en-US" dirty="0"/>
            <a:t>Annotations</a:t>
          </a:r>
        </a:p>
      </dgm:t>
    </dgm:pt>
    <dgm:pt modelId="{8428C927-C58B-4463-8EFB-BDF2B35F1E33}" type="parTrans" cxnId="{77C4EAF7-A32F-4266-A040-DB4B50155099}">
      <dgm:prSet/>
      <dgm:spPr/>
      <dgm:t>
        <a:bodyPr/>
        <a:lstStyle/>
        <a:p>
          <a:endParaRPr lang="en-US"/>
        </a:p>
      </dgm:t>
    </dgm:pt>
    <dgm:pt modelId="{AEC79506-8E9C-4F3F-8E9C-1BD0C391A5EC}" type="sibTrans" cxnId="{77C4EAF7-A32F-4266-A040-DB4B50155099}">
      <dgm:prSet/>
      <dgm:spPr/>
      <dgm:t>
        <a:bodyPr/>
        <a:lstStyle/>
        <a:p>
          <a:endParaRPr lang="en-US"/>
        </a:p>
      </dgm:t>
    </dgm:pt>
    <dgm:pt modelId="{91AB20BA-7AF5-49C4-9ED6-B2DD1A89F41C}">
      <dgm:prSet/>
      <dgm:spPr/>
      <dgm:t>
        <a:bodyPr/>
        <a:lstStyle/>
        <a:p>
          <a:r>
            <a:rPr lang="en-US"/>
            <a:t>Each annotator: a</a:t>
          </a:r>
          <a:r>
            <a:rPr lang="en-US" baseline="-25000"/>
            <a:t>k</a:t>
          </a:r>
          <a:r>
            <a:rPr lang="en-US"/>
            <a:t>. </a:t>
          </a:r>
        </a:p>
      </dgm:t>
    </dgm:pt>
    <dgm:pt modelId="{129F26C8-9A5B-425E-8D6D-065B80076F8E}" type="parTrans" cxnId="{08A3BD09-B44D-4EBA-8BD3-AB07A06732F4}">
      <dgm:prSet/>
      <dgm:spPr/>
      <dgm:t>
        <a:bodyPr/>
        <a:lstStyle/>
        <a:p>
          <a:endParaRPr lang="en-US"/>
        </a:p>
      </dgm:t>
    </dgm:pt>
    <dgm:pt modelId="{B63C34AC-9072-4700-8407-051C0383B0C2}" type="sibTrans" cxnId="{08A3BD09-B44D-4EBA-8BD3-AB07A06732F4}">
      <dgm:prSet/>
      <dgm:spPr/>
      <dgm:t>
        <a:bodyPr/>
        <a:lstStyle/>
        <a:p>
          <a:endParaRPr lang="en-US"/>
        </a:p>
      </dgm:t>
    </dgm:pt>
    <dgm:pt modelId="{6728F59E-91F5-4621-B6BE-19C7B1B08C41}">
      <dgm:prSet/>
      <dgm:spPr/>
      <dgm:t>
        <a:bodyPr/>
        <a:lstStyle/>
        <a:p>
          <a:r>
            <a:rPr lang="en-US" dirty="0"/>
            <a:t>k = {1, 2, …, M}</a:t>
          </a:r>
        </a:p>
      </dgm:t>
    </dgm:pt>
    <dgm:pt modelId="{188EDB8C-BFE9-4E26-BFF3-DC355B38D4C4}" type="parTrans" cxnId="{B5727619-17DD-489D-89D0-28624DCBBB60}">
      <dgm:prSet/>
      <dgm:spPr/>
      <dgm:t>
        <a:bodyPr/>
        <a:lstStyle/>
        <a:p>
          <a:endParaRPr lang="en-US"/>
        </a:p>
      </dgm:t>
    </dgm:pt>
    <dgm:pt modelId="{BDFAFADD-A585-4803-85CB-BC5B95516880}" type="sibTrans" cxnId="{B5727619-17DD-489D-89D0-28624DCBBB60}">
      <dgm:prSet/>
      <dgm:spPr/>
      <dgm:t>
        <a:bodyPr/>
        <a:lstStyle/>
        <a:p>
          <a:endParaRPr lang="en-US"/>
        </a:p>
      </dgm:t>
    </dgm:pt>
    <dgm:pt modelId="{98978C9C-C6C8-4509-9878-D8EDA6B3C8DC}">
      <dgm:prSet/>
      <dgm:spPr/>
      <dgm:t>
        <a:bodyPr/>
        <a:lstStyle/>
        <a:p>
          <a:r>
            <a:rPr lang="en-US" dirty="0"/>
            <a:t>Give out annotation y</a:t>
          </a:r>
          <a:r>
            <a:rPr lang="en-US" baseline="30000" dirty="0"/>
            <a:t>ak</a:t>
          </a:r>
          <a:r>
            <a:rPr lang="en-US" baseline="-25000" dirty="0"/>
            <a:t>xi </a:t>
          </a:r>
          <a:r>
            <a:rPr lang="en-US" dirty="0"/>
            <a:t>to sample i.</a:t>
          </a:r>
        </a:p>
      </dgm:t>
    </dgm:pt>
    <dgm:pt modelId="{75489176-B5A5-4498-9D29-080F81A5C4E6}" type="parTrans" cxnId="{96AAECEB-9E55-40F5-B48D-99C3BE9E350E}">
      <dgm:prSet/>
      <dgm:spPr/>
      <dgm:t>
        <a:bodyPr/>
        <a:lstStyle/>
        <a:p>
          <a:endParaRPr lang="en-US"/>
        </a:p>
      </dgm:t>
    </dgm:pt>
    <dgm:pt modelId="{33BE97CF-9E2C-4EF9-B06A-5D4F4BD2696F}" type="sibTrans" cxnId="{96AAECEB-9E55-40F5-B48D-99C3BE9E350E}">
      <dgm:prSet/>
      <dgm:spPr/>
      <dgm:t>
        <a:bodyPr/>
        <a:lstStyle/>
        <a:p>
          <a:endParaRPr lang="en-US"/>
        </a:p>
      </dgm:t>
    </dgm:pt>
    <dgm:pt modelId="{23516F15-228B-41AB-9253-04E0826E851D}">
      <dgm:prSet/>
      <dgm:spPr/>
      <dgm:t>
        <a:bodyPr/>
        <a:lstStyle/>
        <a:p>
          <a:r>
            <a:rPr lang="en-US" dirty="0"/>
            <a:t>True labels</a:t>
          </a:r>
        </a:p>
      </dgm:t>
    </dgm:pt>
    <dgm:pt modelId="{16250DF5-B4BC-432B-8C34-D10617DDA1E9}" type="parTrans" cxnId="{8AAFFAF6-C96B-433E-BF42-94F24B01A2B0}">
      <dgm:prSet/>
      <dgm:spPr/>
      <dgm:t>
        <a:bodyPr/>
        <a:lstStyle/>
        <a:p>
          <a:endParaRPr lang="en-US"/>
        </a:p>
      </dgm:t>
    </dgm:pt>
    <dgm:pt modelId="{895BA81C-C223-4E96-BE24-09CFFD4FF183}" type="sibTrans" cxnId="{8AAFFAF6-C96B-433E-BF42-94F24B01A2B0}">
      <dgm:prSet/>
      <dgm:spPr/>
      <dgm:t>
        <a:bodyPr/>
        <a:lstStyle/>
        <a:p>
          <a:endParaRPr lang="en-US"/>
        </a:p>
      </dgm:t>
    </dgm:pt>
    <dgm:pt modelId="{A5002992-34BB-4532-AEA2-8088FED448ED}">
      <dgm:prSet/>
      <dgm:spPr/>
      <dgm:t>
        <a:bodyPr/>
        <a:lstStyle/>
        <a:p>
          <a:r>
            <a:rPr lang="en-US" dirty="0" err="1"/>
            <a:t>Z</a:t>
          </a:r>
          <a:r>
            <a:rPr lang="en-US" baseline="-25000" dirty="0" err="1"/>
            <a:t>xi</a:t>
          </a:r>
          <a:r>
            <a:rPr lang="en-US" dirty="0"/>
            <a:t>= {-1, 1}</a:t>
          </a:r>
        </a:p>
      </dgm:t>
    </dgm:pt>
    <dgm:pt modelId="{3AC337ED-C520-4929-B2DB-7E44CB7F533F}" type="parTrans" cxnId="{4A25A652-334C-4B9C-B20C-61FE5310AF88}">
      <dgm:prSet/>
      <dgm:spPr/>
      <dgm:t>
        <a:bodyPr/>
        <a:lstStyle/>
        <a:p>
          <a:endParaRPr lang="en-US"/>
        </a:p>
      </dgm:t>
    </dgm:pt>
    <dgm:pt modelId="{EEDF28FD-3531-4228-8AEC-9E2D119C3B63}" type="sibTrans" cxnId="{4A25A652-334C-4B9C-B20C-61FE5310AF88}">
      <dgm:prSet/>
      <dgm:spPr/>
      <dgm:t>
        <a:bodyPr/>
        <a:lstStyle/>
        <a:p>
          <a:endParaRPr lang="en-US"/>
        </a:p>
      </dgm:t>
    </dgm:pt>
    <dgm:pt modelId="{73DE9F15-225E-564F-A049-9B67964C4399}">
      <dgm:prSet/>
      <dgm:spPr/>
      <dgm:t>
        <a:bodyPr/>
        <a:lstStyle/>
        <a:p>
          <a:r>
            <a:rPr lang="en-US" dirty="0"/>
            <a:t>y</a:t>
          </a:r>
          <a:r>
            <a:rPr lang="en-US" baseline="30000" dirty="0"/>
            <a:t>ak</a:t>
          </a:r>
          <a:r>
            <a:rPr lang="en-US" baseline="-25000" dirty="0"/>
            <a:t>xi </a:t>
          </a:r>
          <a:r>
            <a:rPr lang="en-US" dirty="0"/>
            <a:t>= {-1, 1}</a:t>
          </a:r>
        </a:p>
      </dgm:t>
    </dgm:pt>
    <dgm:pt modelId="{41DFA534-EEDC-704B-A2CB-D4C3F5D15A8D}" type="parTrans" cxnId="{375C42DA-D621-2B42-B5FD-B7AC1A0F34D1}">
      <dgm:prSet/>
      <dgm:spPr/>
      <dgm:t>
        <a:bodyPr/>
        <a:lstStyle/>
        <a:p>
          <a:endParaRPr lang="en-US"/>
        </a:p>
      </dgm:t>
    </dgm:pt>
    <dgm:pt modelId="{405A1825-4A1F-7146-BA9A-45D42FC21851}" type="sibTrans" cxnId="{375C42DA-D621-2B42-B5FD-B7AC1A0F34D1}">
      <dgm:prSet/>
      <dgm:spPr/>
    </dgm:pt>
    <dgm:pt modelId="{F02625CB-530A-BC48-AA75-27EBE4E3B746}" type="pres">
      <dgm:prSet presAssocID="{155684A3-B500-4A31-99AE-16F061BBF755}" presName="linear" presStyleCnt="0">
        <dgm:presLayoutVars>
          <dgm:animLvl val="lvl"/>
          <dgm:resizeHandles val="exact"/>
        </dgm:presLayoutVars>
      </dgm:prSet>
      <dgm:spPr/>
    </dgm:pt>
    <dgm:pt modelId="{1FFF45FA-A0C9-4C45-985A-55614CFC0EC0}" type="pres">
      <dgm:prSet presAssocID="{98DDF653-3346-4B4C-B5B8-BEC5817CAD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5B9AE6-0A69-8444-A37A-7CE12962DAEF}" type="pres">
      <dgm:prSet presAssocID="{98DDF653-3346-4B4C-B5B8-BEC5817CADA2}" presName="childText" presStyleLbl="revTx" presStyleIdx="0" presStyleCnt="3">
        <dgm:presLayoutVars>
          <dgm:bulletEnabled val="1"/>
        </dgm:presLayoutVars>
      </dgm:prSet>
      <dgm:spPr/>
    </dgm:pt>
    <dgm:pt modelId="{8D98EB01-35A1-434B-807D-680CBEB8BA92}" type="pres">
      <dgm:prSet presAssocID="{A784DEAA-AC62-4176-99EC-6D6FC8BE01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07E407-E08D-C54A-9800-2913B9927A48}" type="pres">
      <dgm:prSet presAssocID="{A784DEAA-AC62-4176-99EC-6D6FC8BE0154}" presName="childText" presStyleLbl="revTx" presStyleIdx="1" presStyleCnt="3">
        <dgm:presLayoutVars>
          <dgm:bulletEnabled val="1"/>
        </dgm:presLayoutVars>
      </dgm:prSet>
      <dgm:spPr/>
    </dgm:pt>
    <dgm:pt modelId="{971E14D3-9F55-7A4E-86CA-C4611512F589}" type="pres">
      <dgm:prSet presAssocID="{23516F15-228B-41AB-9253-04E0826E851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14424E2-BFEE-4E40-9BDA-0F2E9DD403EE}" type="pres">
      <dgm:prSet presAssocID="{23516F15-228B-41AB-9253-04E0826E851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8A3BD09-B44D-4EBA-8BD3-AB07A06732F4}" srcId="{A784DEAA-AC62-4176-99EC-6D6FC8BE0154}" destId="{91AB20BA-7AF5-49C4-9ED6-B2DD1A89F41C}" srcOrd="0" destOrd="0" parTransId="{129F26C8-9A5B-425E-8D6D-065B80076F8E}" sibTransId="{B63C34AC-9072-4700-8407-051C0383B0C2}"/>
    <dgm:cxn modelId="{47CCE70C-5105-AD4D-A9B1-C6823053ABAE}" type="presOf" srcId="{6728F59E-91F5-4621-B6BE-19C7B1B08C41}" destId="{C307E407-E08D-C54A-9800-2913B9927A48}" srcOrd="0" destOrd="1" presId="urn:microsoft.com/office/officeart/2005/8/layout/vList2"/>
    <dgm:cxn modelId="{3589880F-7271-BA4C-BF13-8483FC1A7013}" type="presOf" srcId="{0E643335-50D9-468A-90C6-C9D59A2C0682}" destId="{915B9AE6-0A69-8444-A37A-7CE12962DAEF}" srcOrd="0" destOrd="0" presId="urn:microsoft.com/office/officeart/2005/8/layout/vList2"/>
    <dgm:cxn modelId="{3B8AC416-49AE-5045-8B38-06821F4F59B4}" type="presOf" srcId="{91AB20BA-7AF5-49C4-9ED6-B2DD1A89F41C}" destId="{C307E407-E08D-C54A-9800-2913B9927A48}" srcOrd="0" destOrd="0" presId="urn:microsoft.com/office/officeart/2005/8/layout/vList2"/>
    <dgm:cxn modelId="{5D941717-5780-9E4B-9721-C45F0405AA60}" type="presOf" srcId="{A784DEAA-AC62-4176-99EC-6D6FC8BE0154}" destId="{8D98EB01-35A1-434B-807D-680CBEB8BA92}" srcOrd="0" destOrd="0" presId="urn:microsoft.com/office/officeart/2005/8/layout/vList2"/>
    <dgm:cxn modelId="{B5727619-17DD-489D-89D0-28624DCBBB60}" srcId="{91AB20BA-7AF5-49C4-9ED6-B2DD1A89F41C}" destId="{6728F59E-91F5-4621-B6BE-19C7B1B08C41}" srcOrd="0" destOrd="0" parTransId="{188EDB8C-BFE9-4E26-BFF3-DC355B38D4C4}" sibTransId="{BDFAFADD-A585-4803-85CB-BC5B95516880}"/>
    <dgm:cxn modelId="{08E01D23-8E98-3C48-89D6-CDE357AE430E}" type="presOf" srcId="{98DDF653-3346-4B4C-B5B8-BEC5817CADA2}" destId="{1FFF45FA-A0C9-4C45-985A-55614CFC0EC0}" srcOrd="0" destOrd="0" presId="urn:microsoft.com/office/officeart/2005/8/layout/vList2"/>
    <dgm:cxn modelId="{5DC96131-F5AA-4535-85EC-C821BB83F8C3}" srcId="{155684A3-B500-4A31-99AE-16F061BBF755}" destId="{98DDF653-3346-4B4C-B5B8-BEC5817CADA2}" srcOrd="0" destOrd="0" parTransId="{7431DDB9-40BF-435F-A21C-D2ACEA784705}" sibTransId="{D4F09A45-2D80-49A4-B3DF-FE5104C48D19}"/>
    <dgm:cxn modelId="{CDD94846-47EA-3D45-A1AE-D4172DFC5FEA}" type="presOf" srcId="{98978C9C-C6C8-4509-9878-D8EDA6B3C8DC}" destId="{C307E407-E08D-C54A-9800-2913B9927A48}" srcOrd="0" destOrd="2" presId="urn:microsoft.com/office/officeart/2005/8/layout/vList2"/>
    <dgm:cxn modelId="{4A25A652-334C-4B9C-B20C-61FE5310AF88}" srcId="{23516F15-228B-41AB-9253-04E0826E851D}" destId="{A5002992-34BB-4532-AEA2-8088FED448ED}" srcOrd="0" destOrd="0" parTransId="{3AC337ED-C520-4929-B2DB-7E44CB7F533F}" sibTransId="{EEDF28FD-3531-4228-8AEC-9E2D119C3B63}"/>
    <dgm:cxn modelId="{E4D9685F-4646-DD42-B068-1069D3AF2B73}" type="presOf" srcId="{23516F15-228B-41AB-9253-04E0826E851D}" destId="{971E14D3-9F55-7A4E-86CA-C4611512F589}" srcOrd="0" destOrd="0" presId="urn:microsoft.com/office/officeart/2005/8/layout/vList2"/>
    <dgm:cxn modelId="{078F2A7B-2C1B-8E40-821E-9D7DEB35CDB3}" type="presOf" srcId="{A5002992-34BB-4532-AEA2-8088FED448ED}" destId="{714424E2-BFEE-4E40-9BDA-0F2E9DD403EE}" srcOrd="0" destOrd="0" presId="urn:microsoft.com/office/officeart/2005/8/layout/vList2"/>
    <dgm:cxn modelId="{E7DCB5B1-F279-7548-850F-18C6FCC9862D}" type="presOf" srcId="{73DE9F15-225E-564F-A049-9B67964C4399}" destId="{C307E407-E08D-C54A-9800-2913B9927A48}" srcOrd="0" destOrd="3" presId="urn:microsoft.com/office/officeart/2005/8/layout/vList2"/>
    <dgm:cxn modelId="{BAEA95B9-060E-4590-9029-8FE280E18FF1}" srcId="{98DDF653-3346-4B4C-B5B8-BEC5817CADA2}" destId="{0E643335-50D9-468A-90C6-C9D59A2C0682}" srcOrd="0" destOrd="0" parTransId="{EBB726FC-807C-4C02-9FE5-C4E61E9215CD}" sibTransId="{9A80D527-6B35-44F6-B98F-1315EAA371B5}"/>
    <dgm:cxn modelId="{0D354FC3-ECB2-9543-8765-56A2AD2DF102}" type="presOf" srcId="{155684A3-B500-4A31-99AE-16F061BBF755}" destId="{F02625CB-530A-BC48-AA75-27EBE4E3B746}" srcOrd="0" destOrd="0" presId="urn:microsoft.com/office/officeart/2005/8/layout/vList2"/>
    <dgm:cxn modelId="{67A80ED3-B5D7-424C-8B58-236A0BAC826F}" type="presOf" srcId="{D4CAF0C1-165D-4807-A584-44BC03A115C4}" destId="{915B9AE6-0A69-8444-A37A-7CE12962DAEF}" srcOrd="0" destOrd="1" presId="urn:microsoft.com/office/officeart/2005/8/layout/vList2"/>
    <dgm:cxn modelId="{69C5F7D3-36B7-4D9D-B378-266C7B560AF8}" srcId="{0E643335-50D9-468A-90C6-C9D59A2C0682}" destId="{D4CAF0C1-165D-4807-A584-44BC03A115C4}" srcOrd="0" destOrd="0" parTransId="{4DD2499F-A6B2-43C8-979B-D29D0F658BAC}" sibTransId="{719297E4-DA8D-499A-9EBB-787882623492}"/>
    <dgm:cxn modelId="{375C42DA-D621-2B42-B5FD-B7AC1A0F34D1}" srcId="{98978C9C-C6C8-4509-9878-D8EDA6B3C8DC}" destId="{73DE9F15-225E-564F-A049-9B67964C4399}" srcOrd="0" destOrd="0" parTransId="{41DFA534-EEDC-704B-A2CB-D4C3F5D15A8D}" sibTransId="{405A1825-4A1F-7146-BA9A-45D42FC21851}"/>
    <dgm:cxn modelId="{96AAECEB-9E55-40F5-B48D-99C3BE9E350E}" srcId="{A784DEAA-AC62-4176-99EC-6D6FC8BE0154}" destId="{98978C9C-C6C8-4509-9878-D8EDA6B3C8DC}" srcOrd="1" destOrd="0" parTransId="{75489176-B5A5-4498-9D29-080F81A5C4E6}" sibTransId="{33BE97CF-9E2C-4EF9-B06A-5D4F4BD2696F}"/>
    <dgm:cxn modelId="{8AAFFAF6-C96B-433E-BF42-94F24B01A2B0}" srcId="{155684A3-B500-4A31-99AE-16F061BBF755}" destId="{23516F15-228B-41AB-9253-04E0826E851D}" srcOrd="2" destOrd="0" parTransId="{16250DF5-B4BC-432B-8C34-D10617DDA1E9}" sibTransId="{895BA81C-C223-4E96-BE24-09CFFD4FF183}"/>
    <dgm:cxn modelId="{77C4EAF7-A32F-4266-A040-DB4B50155099}" srcId="{155684A3-B500-4A31-99AE-16F061BBF755}" destId="{A784DEAA-AC62-4176-99EC-6D6FC8BE0154}" srcOrd="1" destOrd="0" parTransId="{8428C927-C58B-4463-8EFB-BDF2B35F1E33}" sibTransId="{AEC79506-8E9C-4F3F-8E9C-1BD0C391A5EC}"/>
    <dgm:cxn modelId="{282F9FD7-A6DB-BA4A-97E7-FC9D7F3B6E70}" type="presParOf" srcId="{F02625CB-530A-BC48-AA75-27EBE4E3B746}" destId="{1FFF45FA-A0C9-4C45-985A-55614CFC0EC0}" srcOrd="0" destOrd="0" presId="urn:microsoft.com/office/officeart/2005/8/layout/vList2"/>
    <dgm:cxn modelId="{8F924994-F08D-4546-AC88-104609631147}" type="presParOf" srcId="{F02625CB-530A-BC48-AA75-27EBE4E3B746}" destId="{915B9AE6-0A69-8444-A37A-7CE12962DAEF}" srcOrd="1" destOrd="0" presId="urn:microsoft.com/office/officeart/2005/8/layout/vList2"/>
    <dgm:cxn modelId="{4401109E-0899-774F-8624-A2379105DF9E}" type="presParOf" srcId="{F02625CB-530A-BC48-AA75-27EBE4E3B746}" destId="{8D98EB01-35A1-434B-807D-680CBEB8BA92}" srcOrd="2" destOrd="0" presId="urn:microsoft.com/office/officeart/2005/8/layout/vList2"/>
    <dgm:cxn modelId="{EC718FB3-ED6E-D746-9350-60F82E33CCFC}" type="presParOf" srcId="{F02625CB-530A-BC48-AA75-27EBE4E3B746}" destId="{C307E407-E08D-C54A-9800-2913B9927A48}" srcOrd="3" destOrd="0" presId="urn:microsoft.com/office/officeart/2005/8/layout/vList2"/>
    <dgm:cxn modelId="{05BFABA8-0DDA-C340-A9BA-CD9072DEDF5A}" type="presParOf" srcId="{F02625CB-530A-BC48-AA75-27EBE4E3B746}" destId="{971E14D3-9F55-7A4E-86CA-C4611512F589}" srcOrd="4" destOrd="0" presId="urn:microsoft.com/office/officeart/2005/8/layout/vList2"/>
    <dgm:cxn modelId="{A8962F11-C07F-C74E-B6D0-1CA16516456B}" type="presParOf" srcId="{F02625CB-530A-BC48-AA75-27EBE4E3B746}" destId="{714424E2-BFEE-4E40-9BDA-0F2E9DD403E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27F4A5-D692-429E-B9EF-CE096E7DB98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84B1A46-C164-4D77-8DA6-A64CBC6AF10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10 features</a:t>
          </a:r>
        </a:p>
      </dgm:t>
    </dgm:pt>
    <dgm:pt modelId="{C6AD5EE0-BEF7-49B4-9847-327156398D55}" type="parTrans" cxnId="{B11696D0-7A1D-4750-80D7-552EC6C01BB3}">
      <dgm:prSet/>
      <dgm:spPr/>
      <dgm:t>
        <a:bodyPr/>
        <a:lstStyle/>
        <a:p>
          <a:endParaRPr lang="en-US" sz="3200"/>
        </a:p>
      </dgm:t>
    </dgm:pt>
    <dgm:pt modelId="{95C7C471-6D18-4AC1-B53A-5A8C1A9E230A}" type="sibTrans" cxnId="{B11696D0-7A1D-4750-80D7-552EC6C01BB3}">
      <dgm:prSet/>
      <dgm:spPr/>
      <dgm:t>
        <a:bodyPr/>
        <a:lstStyle/>
        <a:p>
          <a:endParaRPr lang="en-US" sz="3200"/>
        </a:p>
      </dgm:t>
    </dgm:pt>
    <dgm:pt modelId="{C011F7F5-315D-44ED-A242-138E2B06AEE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Ground Truth</a:t>
          </a:r>
        </a:p>
      </dgm:t>
    </dgm:pt>
    <dgm:pt modelId="{8A0021C6-3A7F-41B4-957B-799F3FBB82F0}" type="parTrans" cxnId="{0AEDCA2F-415B-4E81-87D4-DE391E943F14}">
      <dgm:prSet/>
      <dgm:spPr/>
      <dgm:t>
        <a:bodyPr/>
        <a:lstStyle/>
        <a:p>
          <a:endParaRPr lang="en-US" sz="3200"/>
        </a:p>
      </dgm:t>
    </dgm:pt>
    <dgm:pt modelId="{E23F57AE-79A1-40B1-91B4-7DFE71B793A5}" type="sibTrans" cxnId="{0AEDCA2F-415B-4E81-87D4-DE391E943F14}">
      <dgm:prSet/>
      <dgm:spPr/>
      <dgm:t>
        <a:bodyPr/>
        <a:lstStyle/>
        <a:p>
          <a:endParaRPr lang="en-US" sz="3200"/>
        </a:p>
      </dgm:t>
    </dgm:pt>
    <dgm:pt modelId="{5C9249DF-6278-A246-B825-8E09C1959C3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Samples</a:t>
          </a:r>
        </a:p>
      </dgm:t>
    </dgm:pt>
    <dgm:pt modelId="{FC1B31E1-06D5-8B42-8FF2-A112BFA46866}" type="parTrans" cxnId="{41016E50-5B50-3A42-AD41-4E0DCB6D7E3F}">
      <dgm:prSet/>
      <dgm:spPr/>
      <dgm:t>
        <a:bodyPr/>
        <a:lstStyle/>
        <a:p>
          <a:endParaRPr lang="en-US" sz="3200"/>
        </a:p>
      </dgm:t>
    </dgm:pt>
    <dgm:pt modelId="{941D71A1-9218-3C44-81D8-13FBC38B33F0}" type="sibTrans" cxnId="{41016E50-5B50-3A42-AD41-4E0DCB6D7E3F}">
      <dgm:prSet/>
      <dgm:spPr/>
      <dgm:t>
        <a:bodyPr/>
        <a:lstStyle/>
        <a:p>
          <a:endParaRPr lang="en-US" sz="3200"/>
        </a:p>
      </dgm:t>
    </dgm:pt>
    <dgm:pt modelId="{98E36DB4-3B4E-BC46-AC26-71B4B832177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Multiple Annotations</a:t>
          </a:r>
          <a:endParaRPr lang="en-US" sz="2400" dirty="0"/>
        </a:p>
      </dgm:t>
    </dgm:pt>
    <dgm:pt modelId="{82557409-F38C-AB42-B88B-62EB44CC65A8}" type="parTrans" cxnId="{6C038B69-38F9-464B-9C6C-26702E35468F}">
      <dgm:prSet/>
      <dgm:spPr/>
      <dgm:t>
        <a:bodyPr/>
        <a:lstStyle/>
        <a:p>
          <a:endParaRPr lang="en-US" sz="2000"/>
        </a:p>
      </dgm:t>
    </dgm:pt>
    <dgm:pt modelId="{9CD091C2-D621-784E-942E-C2629CD11F2C}" type="sibTrans" cxnId="{6C038B69-38F9-464B-9C6C-26702E35468F}">
      <dgm:prSet/>
      <dgm:spPr/>
      <dgm:t>
        <a:bodyPr/>
        <a:lstStyle/>
        <a:p>
          <a:endParaRPr lang="en-US" sz="2000"/>
        </a:p>
      </dgm:t>
    </dgm:pt>
    <dgm:pt modelId="{CFA3DF25-3955-5741-9179-BE5C442E97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10 annotators. </a:t>
          </a:r>
        </a:p>
      </dgm:t>
    </dgm:pt>
    <dgm:pt modelId="{20C2F853-A830-5346-A3D7-8DDBE75D1945}" type="parTrans" cxnId="{CE5A994F-E675-B240-898A-75CA177AE6D3}">
      <dgm:prSet/>
      <dgm:spPr/>
      <dgm:t>
        <a:bodyPr/>
        <a:lstStyle/>
        <a:p>
          <a:endParaRPr lang="en-US" sz="2000"/>
        </a:p>
      </dgm:t>
    </dgm:pt>
    <dgm:pt modelId="{F8A37B67-02B6-AD4D-BFF5-9D2EC243F95C}" type="sibTrans" cxnId="{CE5A994F-E675-B240-898A-75CA177AE6D3}">
      <dgm:prSet/>
      <dgm:spPr/>
      <dgm:t>
        <a:bodyPr/>
        <a:lstStyle/>
        <a:p>
          <a:endParaRPr lang="en-US" sz="2000"/>
        </a:p>
      </dgm:t>
    </dgm:pt>
    <dgm:pt modelId="{7FA03CA2-9C7F-EB4E-A83A-AC62647547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Numeric values: doubles </a:t>
          </a:r>
          <a:endParaRPr lang="en-US" sz="3200" dirty="0"/>
        </a:p>
      </dgm:t>
    </dgm:pt>
    <dgm:pt modelId="{BC2CBA61-5BEF-444E-9D75-643272867C25}" type="parTrans" cxnId="{A68F57DB-DCAF-B54C-AE23-B93419EC0746}">
      <dgm:prSet/>
      <dgm:spPr/>
      <dgm:t>
        <a:bodyPr/>
        <a:lstStyle/>
        <a:p>
          <a:endParaRPr lang="en-US"/>
        </a:p>
      </dgm:t>
    </dgm:pt>
    <dgm:pt modelId="{ED4C3A27-8843-EE42-A11B-DC0294EA00E8}" type="sibTrans" cxnId="{A68F57DB-DCAF-B54C-AE23-B93419EC0746}">
      <dgm:prSet/>
      <dgm:spPr/>
      <dgm:t>
        <a:bodyPr/>
        <a:lstStyle/>
        <a:p>
          <a:endParaRPr lang="en-US"/>
        </a:p>
      </dgm:t>
    </dgm:pt>
    <dgm:pt modelId="{B7B2ECEB-B0D6-8245-BD3C-878FAC32F9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10,000 samples</a:t>
          </a:r>
          <a:endParaRPr lang="en-US" sz="3200" dirty="0"/>
        </a:p>
      </dgm:t>
    </dgm:pt>
    <dgm:pt modelId="{C6DC6EFF-F46C-344D-A7E1-685AD0C4753A}" type="parTrans" cxnId="{51BE33EC-4301-2849-94CB-7E3CEFF36D1F}">
      <dgm:prSet/>
      <dgm:spPr/>
      <dgm:t>
        <a:bodyPr/>
        <a:lstStyle/>
        <a:p>
          <a:endParaRPr lang="en-US"/>
        </a:p>
      </dgm:t>
    </dgm:pt>
    <dgm:pt modelId="{6A02B88A-FB5B-2346-B01D-2B01A72DCFCC}" type="sibTrans" cxnId="{51BE33EC-4301-2849-94CB-7E3CEFF36D1F}">
      <dgm:prSet/>
      <dgm:spPr/>
      <dgm:t>
        <a:bodyPr/>
        <a:lstStyle/>
        <a:p>
          <a:endParaRPr lang="en-US"/>
        </a:p>
      </dgm:t>
    </dgm:pt>
    <dgm:pt modelId="{C004C7DD-E53C-AA40-8229-D412A968E8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{-1, 1}</a:t>
          </a:r>
        </a:p>
        <a:p>
          <a:pPr>
            <a:lnSpc>
              <a:spcPct val="100000"/>
            </a:lnSpc>
          </a:pPr>
          <a:r>
            <a:rPr lang="en-US" sz="3200" dirty="0"/>
            <a:t>Ratio:8:2</a:t>
          </a:r>
        </a:p>
      </dgm:t>
    </dgm:pt>
    <dgm:pt modelId="{6405DB0B-57F3-9B48-B5E4-32CD68AC32AA}" type="parTrans" cxnId="{AAA5C566-E80A-1848-9D89-EE834BDD904B}">
      <dgm:prSet/>
      <dgm:spPr/>
      <dgm:t>
        <a:bodyPr/>
        <a:lstStyle/>
        <a:p>
          <a:endParaRPr lang="en-US"/>
        </a:p>
      </dgm:t>
    </dgm:pt>
    <dgm:pt modelId="{E0EB7C93-5CBA-B544-B3B3-10445C1357FA}" type="sibTrans" cxnId="{AAA5C566-E80A-1848-9D89-EE834BDD904B}">
      <dgm:prSet/>
      <dgm:spPr/>
      <dgm:t>
        <a:bodyPr/>
        <a:lstStyle/>
        <a:p>
          <a:endParaRPr lang="en-US"/>
        </a:p>
      </dgm:t>
    </dgm:pt>
    <dgm:pt modelId="{4E4D5A48-FCFC-477F-866E-F313BC260D37}" type="pres">
      <dgm:prSet presAssocID="{6427F4A5-D692-429E-B9EF-CE096E7DB981}" presName="root" presStyleCnt="0">
        <dgm:presLayoutVars>
          <dgm:dir/>
          <dgm:resizeHandles val="exact"/>
        </dgm:presLayoutVars>
      </dgm:prSet>
      <dgm:spPr/>
    </dgm:pt>
    <dgm:pt modelId="{0F1A98A9-F030-F34C-96E1-8CA6BA2B19FF}" type="pres">
      <dgm:prSet presAssocID="{5C9249DF-6278-A246-B825-8E09C1959C30}" presName="compNode" presStyleCnt="0"/>
      <dgm:spPr/>
    </dgm:pt>
    <dgm:pt modelId="{EC7B1F86-B2B3-7D46-83D3-683B78F9859C}" type="pres">
      <dgm:prSet presAssocID="{5C9249DF-6278-A246-B825-8E09C1959C30}" presName="iconRect" presStyleLbl="node1" presStyleIdx="0" presStyleCnt="4" custLinFactNeighborY="199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5CF131EE-BF23-A64F-A5B5-7C65E4866489}" type="pres">
      <dgm:prSet presAssocID="{5C9249DF-6278-A246-B825-8E09C1959C30}" presName="iconSpace" presStyleCnt="0"/>
      <dgm:spPr/>
    </dgm:pt>
    <dgm:pt modelId="{90FC1870-96E7-EB4F-8B09-0B58A05616B3}" type="pres">
      <dgm:prSet presAssocID="{5C9249DF-6278-A246-B825-8E09C1959C30}" presName="parTx" presStyleLbl="revTx" presStyleIdx="0" presStyleCnt="8" custLinFactNeighborY="-1818">
        <dgm:presLayoutVars>
          <dgm:chMax val="0"/>
          <dgm:chPref val="0"/>
        </dgm:presLayoutVars>
      </dgm:prSet>
      <dgm:spPr/>
    </dgm:pt>
    <dgm:pt modelId="{18671F49-AAEE-6546-95C3-B144B4CF30A5}" type="pres">
      <dgm:prSet presAssocID="{5C9249DF-6278-A246-B825-8E09C1959C30}" presName="txSpace" presStyleCnt="0"/>
      <dgm:spPr/>
    </dgm:pt>
    <dgm:pt modelId="{1EFB5B56-52C4-0742-930D-001E918FFD07}" type="pres">
      <dgm:prSet presAssocID="{5C9249DF-6278-A246-B825-8E09C1959C30}" presName="desTx" presStyleLbl="revTx" presStyleIdx="1" presStyleCnt="8" custLinFactNeighborY="401">
        <dgm:presLayoutVars/>
      </dgm:prSet>
      <dgm:spPr/>
    </dgm:pt>
    <dgm:pt modelId="{322C0BF0-21C8-FE46-A5AF-38A65EF47A91}" type="pres">
      <dgm:prSet presAssocID="{941D71A1-9218-3C44-81D8-13FBC38B33F0}" presName="sibTrans" presStyleCnt="0"/>
      <dgm:spPr/>
    </dgm:pt>
    <dgm:pt modelId="{0AB30539-F3C2-4E96-B3C9-F4628CCF83A3}" type="pres">
      <dgm:prSet presAssocID="{884B1A46-C164-4D77-8DA6-A64CBC6AF108}" presName="compNode" presStyleCnt="0"/>
      <dgm:spPr/>
    </dgm:pt>
    <dgm:pt modelId="{EC807D3B-EE6F-4CE1-86D3-E63D9A34B219}" type="pres">
      <dgm:prSet presAssocID="{884B1A46-C164-4D77-8DA6-A64CBC6AF10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71306C2-D530-408B-BA30-0C00EC450552}" type="pres">
      <dgm:prSet presAssocID="{884B1A46-C164-4D77-8DA6-A64CBC6AF108}" presName="iconSpace" presStyleCnt="0"/>
      <dgm:spPr/>
    </dgm:pt>
    <dgm:pt modelId="{BEBC7F5B-A2ED-47C0-895F-3BE6FEA7C8CC}" type="pres">
      <dgm:prSet presAssocID="{884B1A46-C164-4D77-8DA6-A64CBC6AF108}" presName="parTx" presStyleLbl="revTx" presStyleIdx="2" presStyleCnt="8">
        <dgm:presLayoutVars>
          <dgm:chMax val="0"/>
          <dgm:chPref val="0"/>
        </dgm:presLayoutVars>
      </dgm:prSet>
      <dgm:spPr/>
    </dgm:pt>
    <dgm:pt modelId="{A1345E30-FA47-4807-8623-D83E416255AC}" type="pres">
      <dgm:prSet presAssocID="{884B1A46-C164-4D77-8DA6-A64CBC6AF108}" presName="txSpace" presStyleCnt="0"/>
      <dgm:spPr/>
    </dgm:pt>
    <dgm:pt modelId="{1C37E81B-B6CC-48A9-88E9-AB399160B87D}" type="pres">
      <dgm:prSet presAssocID="{884B1A46-C164-4D77-8DA6-A64CBC6AF108}" presName="desTx" presStyleLbl="revTx" presStyleIdx="3" presStyleCnt="8">
        <dgm:presLayoutVars/>
      </dgm:prSet>
      <dgm:spPr/>
    </dgm:pt>
    <dgm:pt modelId="{336E0F51-BE60-430B-BC18-FF7E25FBCAE3}" type="pres">
      <dgm:prSet presAssocID="{95C7C471-6D18-4AC1-B53A-5A8C1A9E230A}" presName="sibTrans" presStyleCnt="0"/>
      <dgm:spPr/>
    </dgm:pt>
    <dgm:pt modelId="{7140DEC0-49D5-4852-A68C-D9CBBEADB581}" type="pres">
      <dgm:prSet presAssocID="{C011F7F5-315D-44ED-A242-138E2B06AEE3}" presName="compNode" presStyleCnt="0"/>
      <dgm:spPr/>
    </dgm:pt>
    <dgm:pt modelId="{3A3BC939-1D87-4812-9F01-67F6C5105D54}" type="pres">
      <dgm:prSet presAssocID="{C011F7F5-315D-44ED-A242-138E2B06AE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4C0FE5A6-E79A-43E1-9080-08917B750218}" type="pres">
      <dgm:prSet presAssocID="{C011F7F5-315D-44ED-A242-138E2B06AEE3}" presName="iconSpace" presStyleCnt="0"/>
      <dgm:spPr/>
    </dgm:pt>
    <dgm:pt modelId="{CD026775-45A3-4D54-BAD5-8344F59153BE}" type="pres">
      <dgm:prSet presAssocID="{C011F7F5-315D-44ED-A242-138E2B06AEE3}" presName="parTx" presStyleLbl="revTx" presStyleIdx="4" presStyleCnt="8">
        <dgm:presLayoutVars>
          <dgm:chMax val="0"/>
          <dgm:chPref val="0"/>
        </dgm:presLayoutVars>
      </dgm:prSet>
      <dgm:spPr/>
    </dgm:pt>
    <dgm:pt modelId="{E0A7FF10-5AFA-407B-A68B-3BC496E7A9BD}" type="pres">
      <dgm:prSet presAssocID="{C011F7F5-315D-44ED-A242-138E2B06AEE3}" presName="txSpace" presStyleCnt="0"/>
      <dgm:spPr/>
    </dgm:pt>
    <dgm:pt modelId="{B8438E03-82FA-40DD-824C-685290F20CAB}" type="pres">
      <dgm:prSet presAssocID="{C011F7F5-315D-44ED-A242-138E2B06AEE3}" presName="desTx" presStyleLbl="revTx" presStyleIdx="5" presStyleCnt="8" custLinFactNeighborY="4130">
        <dgm:presLayoutVars/>
      </dgm:prSet>
      <dgm:spPr/>
    </dgm:pt>
    <dgm:pt modelId="{1022A50B-F239-4BD6-91AA-370056C04E45}" type="pres">
      <dgm:prSet presAssocID="{E23F57AE-79A1-40B1-91B4-7DFE71B793A5}" presName="sibTrans" presStyleCnt="0"/>
      <dgm:spPr/>
    </dgm:pt>
    <dgm:pt modelId="{70CA25A0-8061-FD4F-B9E2-0BCEE35D6CE1}" type="pres">
      <dgm:prSet presAssocID="{98E36DB4-3B4E-BC46-AC26-71B4B8321779}" presName="compNode" presStyleCnt="0"/>
      <dgm:spPr/>
    </dgm:pt>
    <dgm:pt modelId="{24217FAE-4666-1A4F-BCE4-FD5493AA06B9}" type="pres">
      <dgm:prSet presAssocID="{98E36DB4-3B4E-BC46-AC26-71B4B8321779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8A67ED6C-9E05-F443-85B0-2B4C5E079BCA}" type="pres">
      <dgm:prSet presAssocID="{98E36DB4-3B4E-BC46-AC26-71B4B8321779}" presName="iconSpace" presStyleCnt="0"/>
      <dgm:spPr/>
    </dgm:pt>
    <dgm:pt modelId="{A5B4B386-FDC5-F248-8448-CD60B9FF5F0F}" type="pres">
      <dgm:prSet presAssocID="{98E36DB4-3B4E-BC46-AC26-71B4B8321779}" presName="parTx" presStyleLbl="revTx" presStyleIdx="6" presStyleCnt="8">
        <dgm:presLayoutVars>
          <dgm:chMax val="0"/>
          <dgm:chPref val="0"/>
        </dgm:presLayoutVars>
      </dgm:prSet>
      <dgm:spPr/>
    </dgm:pt>
    <dgm:pt modelId="{F6D155C6-E788-454D-9092-3562C38956D7}" type="pres">
      <dgm:prSet presAssocID="{98E36DB4-3B4E-BC46-AC26-71B4B8321779}" presName="txSpace" presStyleCnt="0"/>
      <dgm:spPr/>
    </dgm:pt>
    <dgm:pt modelId="{FB003D6B-68F7-1745-9AA6-80A0AE9F9581}" type="pres">
      <dgm:prSet presAssocID="{98E36DB4-3B4E-BC46-AC26-71B4B8321779}" presName="desTx" presStyleLbl="revTx" presStyleIdx="7" presStyleCnt="8">
        <dgm:presLayoutVars/>
      </dgm:prSet>
      <dgm:spPr/>
    </dgm:pt>
  </dgm:ptLst>
  <dgm:cxnLst>
    <dgm:cxn modelId="{C5055D16-7822-9A47-BAEE-A4809174829F}" type="presOf" srcId="{B7B2ECEB-B0D6-8245-BD3C-878FAC32F9AD}" destId="{1EFB5B56-52C4-0742-930D-001E918FFD07}" srcOrd="0" destOrd="0" presId="urn:microsoft.com/office/officeart/2018/5/layout/CenteredIconLabelDescriptionList"/>
    <dgm:cxn modelId="{0AEDCA2F-415B-4E81-87D4-DE391E943F14}" srcId="{6427F4A5-D692-429E-B9EF-CE096E7DB981}" destId="{C011F7F5-315D-44ED-A242-138E2B06AEE3}" srcOrd="2" destOrd="0" parTransId="{8A0021C6-3A7F-41B4-957B-799F3FBB82F0}" sibTransId="{E23F57AE-79A1-40B1-91B4-7DFE71B793A5}"/>
    <dgm:cxn modelId="{47D98134-3BF3-42AF-9E18-D6C02E250412}" type="presOf" srcId="{884B1A46-C164-4D77-8DA6-A64CBC6AF108}" destId="{BEBC7F5B-A2ED-47C0-895F-3BE6FEA7C8CC}" srcOrd="0" destOrd="0" presId="urn:microsoft.com/office/officeart/2018/5/layout/CenteredIconLabelDescriptionList"/>
    <dgm:cxn modelId="{CE5A994F-E675-B240-898A-75CA177AE6D3}" srcId="{98E36DB4-3B4E-BC46-AC26-71B4B8321779}" destId="{CFA3DF25-3955-5741-9179-BE5C442E9738}" srcOrd="0" destOrd="0" parTransId="{20C2F853-A830-5346-A3D7-8DDBE75D1945}" sibTransId="{F8A37B67-02B6-AD4D-BFF5-9D2EC243F95C}"/>
    <dgm:cxn modelId="{41016E50-5B50-3A42-AD41-4E0DCB6D7E3F}" srcId="{6427F4A5-D692-429E-B9EF-CE096E7DB981}" destId="{5C9249DF-6278-A246-B825-8E09C1959C30}" srcOrd="0" destOrd="0" parTransId="{FC1B31E1-06D5-8B42-8FF2-A112BFA46866}" sibTransId="{941D71A1-9218-3C44-81D8-13FBC38B33F0}"/>
    <dgm:cxn modelId="{AAA5C566-E80A-1848-9D89-EE834BDD904B}" srcId="{C011F7F5-315D-44ED-A242-138E2B06AEE3}" destId="{C004C7DD-E53C-AA40-8229-D412A968E846}" srcOrd="0" destOrd="0" parTransId="{6405DB0B-57F3-9B48-B5E4-32CD68AC32AA}" sibTransId="{E0EB7C93-5CBA-B544-B3B3-10445C1357FA}"/>
    <dgm:cxn modelId="{6C038B69-38F9-464B-9C6C-26702E35468F}" srcId="{6427F4A5-D692-429E-B9EF-CE096E7DB981}" destId="{98E36DB4-3B4E-BC46-AC26-71B4B8321779}" srcOrd="3" destOrd="0" parTransId="{82557409-F38C-AB42-B88B-62EB44CC65A8}" sibTransId="{9CD091C2-D621-784E-942E-C2629CD11F2C}"/>
    <dgm:cxn modelId="{1480EE6E-D161-FD45-8D32-912FECECE9EC}" type="presOf" srcId="{98E36DB4-3B4E-BC46-AC26-71B4B8321779}" destId="{A5B4B386-FDC5-F248-8448-CD60B9FF5F0F}" srcOrd="0" destOrd="0" presId="urn:microsoft.com/office/officeart/2018/5/layout/CenteredIconLabelDescriptionList"/>
    <dgm:cxn modelId="{A2FF9FCB-0482-2F41-91BD-4F3FB37475CE}" type="presOf" srcId="{7FA03CA2-9C7F-EB4E-A83A-AC62647547E4}" destId="{1C37E81B-B6CC-48A9-88E9-AB399160B87D}" srcOrd="0" destOrd="0" presId="urn:microsoft.com/office/officeart/2018/5/layout/CenteredIconLabelDescriptionList"/>
    <dgm:cxn modelId="{B11696D0-7A1D-4750-80D7-552EC6C01BB3}" srcId="{6427F4A5-D692-429E-B9EF-CE096E7DB981}" destId="{884B1A46-C164-4D77-8DA6-A64CBC6AF108}" srcOrd="1" destOrd="0" parTransId="{C6AD5EE0-BEF7-49B4-9847-327156398D55}" sibTransId="{95C7C471-6D18-4AC1-B53A-5A8C1A9E230A}"/>
    <dgm:cxn modelId="{FF63BCD9-0E19-2B45-9B76-2C5F9E49C580}" type="presOf" srcId="{5C9249DF-6278-A246-B825-8E09C1959C30}" destId="{90FC1870-96E7-EB4F-8B09-0B58A05616B3}" srcOrd="0" destOrd="0" presId="urn:microsoft.com/office/officeart/2018/5/layout/CenteredIconLabelDescriptionList"/>
    <dgm:cxn modelId="{A68F57DB-DCAF-B54C-AE23-B93419EC0746}" srcId="{884B1A46-C164-4D77-8DA6-A64CBC6AF108}" destId="{7FA03CA2-9C7F-EB4E-A83A-AC62647547E4}" srcOrd="0" destOrd="0" parTransId="{BC2CBA61-5BEF-444E-9D75-643272867C25}" sibTransId="{ED4C3A27-8843-EE42-A11B-DC0294EA00E8}"/>
    <dgm:cxn modelId="{51BE33EC-4301-2849-94CB-7E3CEFF36D1F}" srcId="{5C9249DF-6278-A246-B825-8E09C1959C30}" destId="{B7B2ECEB-B0D6-8245-BD3C-878FAC32F9AD}" srcOrd="0" destOrd="0" parTransId="{C6DC6EFF-F46C-344D-A7E1-685AD0C4753A}" sibTransId="{6A02B88A-FB5B-2346-B01D-2B01A72DCFCC}"/>
    <dgm:cxn modelId="{7C70D3ED-9992-044B-A6DA-FBE960A8CB63}" type="presOf" srcId="{CFA3DF25-3955-5741-9179-BE5C442E9738}" destId="{FB003D6B-68F7-1745-9AA6-80A0AE9F9581}" srcOrd="0" destOrd="0" presId="urn:microsoft.com/office/officeart/2018/5/layout/CenteredIconLabelDescriptionList"/>
    <dgm:cxn modelId="{6676E2F4-D896-4DF8-A5B9-A2D6C2853387}" type="presOf" srcId="{C011F7F5-315D-44ED-A242-138E2B06AEE3}" destId="{CD026775-45A3-4D54-BAD5-8344F59153BE}" srcOrd="0" destOrd="0" presId="urn:microsoft.com/office/officeart/2018/5/layout/CenteredIconLabelDescriptionList"/>
    <dgm:cxn modelId="{61BA8AFB-E6E8-9F4A-AB42-B50002224BF6}" type="presOf" srcId="{C004C7DD-E53C-AA40-8229-D412A968E846}" destId="{B8438E03-82FA-40DD-824C-685290F20CAB}" srcOrd="0" destOrd="0" presId="urn:microsoft.com/office/officeart/2018/5/layout/CenteredIconLabelDescriptionList"/>
    <dgm:cxn modelId="{21158FFE-9A6F-4217-AF47-AD0C293633B4}" type="presOf" srcId="{6427F4A5-D692-429E-B9EF-CE096E7DB981}" destId="{4E4D5A48-FCFC-477F-866E-F313BC260D37}" srcOrd="0" destOrd="0" presId="urn:microsoft.com/office/officeart/2018/5/layout/CenteredIconLabelDescriptionList"/>
    <dgm:cxn modelId="{503684D3-02DD-2143-A5CB-4C48E91E4526}" type="presParOf" srcId="{4E4D5A48-FCFC-477F-866E-F313BC260D37}" destId="{0F1A98A9-F030-F34C-96E1-8CA6BA2B19FF}" srcOrd="0" destOrd="0" presId="urn:microsoft.com/office/officeart/2018/5/layout/CenteredIconLabelDescriptionList"/>
    <dgm:cxn modelId="{A7DF9E86-3D58-4B44-8DAA-316EEA3D81A8}" type="presParOf" srcId="{0F1A98A9-F030-F34C-96E1-8CA6BA2B19FF}" destId="{EC7B1F86-B2B3-7D46-83D3-683B78F9859C}" srcOrd="0" destOrd="0" presId="urn:microsoft.com/office/officeart/2018/5/layout/CenteredIconLabelDescriptionList"/>
    <dgm:cxn modelId="{BDA1F3CF-CAE9-B042-A24F-C6A1A459AF13}" type="presParOf" srcId="{0F1A98A9-F030-F34C-96E1-8CA6BA2B19FF}" destId="{5CF131EE-BF23-A64F-A5B5-7C65E4866489}" srcOrd="1" destOrd="0" presId="urn:microsoft.com/office/officeart/2018/5/layout/CenteredIconLabelDescriptionList"/>
    <dgm:cxn modelId="{B06EC14D-87C4-D94A-84F5-40ACA16427B3}" type="presParOf" srcId="{0F1A98A9-F030-F34C-96E1-8CA6BA2B19FF}" destId="{90FC1870-96E7-EB4F-8B09-0B58A05616B3}" srcOrd="2" destOrd="0" presId="urn:microsoft.com/office/officeart/2018/5/layout/CenteredIconLabelDescriptionList"/>
    <dgm:cxn modelId="{64E2733E-0459-554C-B75F-7D84CB959F4E}" type="presParOf" srcId="{0F1A98A9-F030-F34C-96E1-8CA6BA2B19FF}" destId="{18671F49-AAEE-6546-95C3-B144B4CF30A5}" srcOrd="3" destOrd="0" presId="urn:microsoft.com/office/officeart/2018/5/layout/CenteredIconLabelDescriptionList"/>
    <dgm:cxn modelId="{4A13968E-C4B6-B148-8D12-DEE85F6A88C2}" type="presParOf" srcId="{0F1A98A9-F030-F34C-96E1-8CA6BA2B19FF}" destId="{1EFB5B56-52C4-0742-930D-001E918FFD07}" srcOrd="4" destOrd="0" presId="urn:microsoft.com/office/officeart/2018/5/layout/CenteredIconLabelDescriptionList"/>
    <dgm:cxn modelId="{77074B22-3AC3-BD44-A8D3-E989398CB0EA}" type="presParOf" srcId="{4E4D5A48-FCFC-477F-866E-F313BC260D37}" destId="{322C0BF0-21C8-FE46-A5AF-38A65EF47A91}" srcOrd="1" destOrd="0" presId="urn:microsoft.com/office/officeart/2018/5/layout/CenteredIconLabelDescriptionList"/>
    <dgm:cxn modelId="{CA821A22-3C73-403D-BCEE-F82EE921A9DD}" type="presParOf" srcId="{4E4D5A48-FCFC-477F-866E-F313BC260D37}" destId="{0AB30539-F3C2-4E96-B3C9-F4628CCF83A3}" srcOrd="2" destOrd="0" presId="urn:microsoft.com/office/officeart/2018/5/layout/CenteredIconLabelDescriptionList"/>
    <dgm:cxn modelId="{8D7DF4BE-9981-4F6D-86CA-74EAC746394A}" type="presParOf" srcId="{0AB30539-F3C2-4E96-B3C9-F4628CCF83A3}" destId="{EC807D3B-EE6F-4CE1-86D3-E63D9A34B219}" srcOrd="0" destOrd="0" presId="urn:microsoft.com/office/officeart/2018/5/layout/CenteredIconLabelDescriptionList"/>
    <dgm:cxn modelId="{7C72FC1C-CA4C-480D-8775-5B3BD34ECECC}" type="presParOf" srcId="{0AB30539-F3C2-4E96-B3C9-F4628CCF83A3}" destId="{471306C2-D530-408B-BA30-0C00EC450552}" srcOrd="1" destOrd="0" presId="urn:microsoft.com/office/officeart/2018/5/layout/CenteredIconLabelDescriptionList"/>
    <dgm:cxn modelId="{55668DE2-5984-45A6-8EA5-B4CDE1AAF758}" type="presParOf" srcId="{0AB30539-F3C2-4E96-B3C9-F4628CCF83A3}" destId="{BEBC7F5B-A2ED-47C0-895F-3BE6FEA7C8CC}" srcOrd="2" destOrd="0" presId="urn:microsoft.com/office/officeart/2018/5/layout/CenteredIconLabelDescriptionList"/>
    <dgm:cxn modelId="{B8463E2B-A607-4C73-B27C-A624B74E750F}" type="presParOf" srcId="{0AB30539-F3C2-4E96-B3C9-F4628CCF83A3}" destId="{A1345E30-FA47-4807-8623-D83E416255AC}" srcOrd="3" destOrd="0" presId="urn:microsoft.com/office/officeart/2018/5/layout/CenteredIconLabelDescriptionList"/>
    <dgm:cxn modelId="{5C984131-7BA7-4C07-B798-1F28038A59A1}" type="presParOf" srcId="{0AB30539-F3C2-4E96-B3C9-F4628CCF83A3}" destId="{1C37E81B-B6CC-48A9-88E9-AB399160B87D}" srcOrd="4" destOrd="0" presId="urn:microsoft.com/office/officeart/2018/5/layout/CenteredIconLabelDescriptionList"/>
    <dgm:cxn modelId="{D201E1B6-02F6-4D95-AF7A-D37AD0A85750}" type="presParOf" srcId="{4E4D5A48-FCFC-477F-866E-F313BC260D37}" destId="{336E0F51-BE60-430B-BC18-FF7E25FBCAE3}" srcOrd="3" destOrd="0" presId="urn:microsoft.com/office/officeart/2018/5/layout/CenteredIconLabelDescriptionList"/>
    <dgm:cxn modelId="{8E5351AB-9CBB-4E0B-80DC-358083F7120B}" type="presParOf" srcId="{4E4D5A48-FCFC-477F-866E-F313BC260D37}" destId="{7140DEC0-49D5-4852-A68C-D9CBBEADB581}" srcOrd="4" destOrd="0" presId="urn:microsoft.com/office/officeart/2018/5/layout/CenteredIconLabelDescriptionList"/>
    <dgm:cxn modelId="{A2ED08C5-6368-4A3A-8921-0FF9A258BE8E}" type="presParOf" srcId="{7140DEC0-49D5-4852-A68C-D9CBBEADB581}" destId="{3A3BC939-1D87-4812-9F01-67F6C5105D54}" srcOrd="0" destOrd="0" presId="urn:microsoft.com/office/officeart/2018/5/layout/CenteredIconLabelDescriptionList"/>
    <dgm:cxn modelId="{C1D218BB-22D9-4EE3-98AF-09EA7F1247DE}" type="presParOf" srcId="{7140DEC0-49D5-4852-A68C-D9CBBEADB581}" destId="{4C0FE5A6-E79A-43E1-9080-08917B750218}" srcOrd="1" destOrd="0" presId="urn:microsoft.com/office/officeart/2018/5/layout/CenteredIconLabelDescriptionList"/>
    <dgm:cxn modelId="{45B66DC2-5273-471B-B318-221E320D0B2D}" type="presParOf" srcId="{7140DEC0-49D5-4852-A68C-D9CBBEADB581}" destId="{CD026775-45A3-4D54-BAD5-8344F59153BE}" srcOrd="2" destOrd="0" presId="urn:microsoft.com/office/officeart/2018/5/layout/CenteredIconLabelDescriptionList"/>
    <dgm:cxn modelId="{31106D80-6736-4E8A-BA33-E2A5DBD3C269}" type="presParOf" srcId="{7140DEC0-49D5-4852-A68C-D9CBBEADB581}" destId="{E0A7FF10-5AFA-407B-A68B-3BC496E7A9BD}" srcOrd="3" destOrd="0" presId="urn:microsoft.com/office/officeart/2018/5/layout/CenteredIconLabelDescriptionList"/>
    <dgm:cxn modelId="{FFFD80B9-6B10-42A2-BF12-39059DE77039}" type="presParOf" srcId="{7140DEC0-49D5-4852-A68C-D9CBBEADB581}" destId="{B8438E03-82FA-40DD-824C-685290F20CAB}" srcOrd="4" destOrd="0" presId="urn:microsoft.com/office/officeart/2018/5/layout/CenteredIconLabelDescriptionList"/>
    <dgm:cxn modelId="{6BF11DF3-F6B7-4D0F-9D1E-6B850563542E}" type="presParOf" srcId="{4E4D5A48-FCFC-477F-866E-F313BC260D37}" destId="{1022A50B-F239-4BD6-91AA-370056C04E45}" srcOrd="5" destOrd="0" presId="urn:microsoft.com/office/officeart/2018/5/layout/CenteredIconLabelDescriptionList"/>
    <dgm:cxn modelId="{670038A2-E3FE-DC4B-BC95-88B6ADF37773}" type="presParOf" srcId="{4E4D5A48-FCFC-477F-866E-F313BC260D37}" destId="{70CA25A0-8061-FD4F-B9E2-0BCEE35D6CE1}" srcOrd="6" destOrd="0" presId="urn:microsoft.com/office/officeart/2018/5/layout/CenteredIconLabelDescriptionList"/>
    <dgm:cxn modelId="{DC60E2A4-39C8-8349-8542-D07507803F92}" type="presParOf" srcId="{70CA25A0-8061-FD4F-B9E2-0BCEE35D6CE1}" destId="{24217FAE-4666-1A4F-BCE4-FD5493AA06B9}" srcOrd="0" destOrd="0" presId="urn:microsoft.com/office/officeart/2018/5/layout/CenteredIconLabelDescriptionList"/>
    <dgm:cxn modelId="{E84604CD-A202-4348-B94E-96EB12AED3AD}" type="presParOf" srcId="{70CA25A0-8061-FD4F-B9E2-0BCEE35D6CE1}" destId="{8A67ED6C-9E05-F443-85B0-2B4C5E079BCA}" srcOrd="1" destOrd="0" presId="urn:microsoft.com/office/officeart/2018/5/layout/CenteredIconLabelDescriptionList"/>
    <dgm:cxn modelId="{9EE85ED8-5CBC-A848-B4F5-6BC724FDA3BE}" type="presParOf" srcId="{70CA25A0-8061-FD4F-B9E2-0BCEE35D6CE1}" destId="{A5B4B386-FDC5-F248-8448-CD60B9FF5F0F}" srcOrd="2" destOrd="0" presId="urn:microsoft.com/office/officeart/2018/5/layout/CenteredIconLabelDescriptionList"/>
    <dgm:cxn modelId="{4DBF58FB-ABF2-F44B-8F13-7A191E9FC3C4}" type="presParOf" srcId="{70CA25A0-8061-FD4F-B9E2-0BCEE35D6CE1}" destId="{F6D155C6-E788-454D-9092-3562C38956D7}" srcOrd="3" destOrd="0" presId="urn:microsoft.com/office/officeart/2018/5/layout/CenteredIconLabelDescriptionList"/>
    <dgm:cxn modelId="{C1C953D2-9096-834C-8507-81BCE0BED17D}" type="presParOf" srcId="{70CA25A0-8061-FD4F-B9E2-0BCEE35D6CE1}" destId="{FB003D6B-68F7-1745-9AA6-80A0AE9F958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27F4A5-D692-429E-B9EF-CE096E7DB98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84B1A46-C164-4D77-8DA6-A64CBC6AF10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89 features</a:t>
          </a:r>
        </a:p>
      </dgm:t>
    </dgm:pt>
    <dgm:pt modelId="{C6AD5EE0-BEF7-49B4-9847-327156398D55}" type="parTrans" cxnId="{B11696D0-7A1D-4750-80D7-552EC6C01BB3}">
      <dgm:prSet/>
      <dgm:spPr/>
      <dgm:t>
        <a:bodyPr/>
        <a:lstStyle/>
        <a:p>
          <a:endParaRPr lang="en-US" sz="3200"/>
        </a:p>
      </dgm:t>
    </dgm:pt>
    <dgm:pt modelId="{95C7C471-6D18-4AC1-B53A-5A8C1A9E230A}" type="sibTrans" cxnId="{B11696D0-7A1D-4750-80D7-552EC6C01BB3}">
      <dgm:prSet/>
      <dgm:spPr/>
      <dgm:t>
        <a:bodyPr/>
        <a:lstStyle/>
        <a:p>
          <a:endParaRPr lang="en-US" sz="3200"/>
        </a:p>
      </dgm:t>
    </dgm:pt>
    <dgm:pt modelId="{8940DDD5-9EBE-47D5-9F18-CC226484D0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Demographics</a:t>
          </a:r>
        </a:p>
        <a:p>
          <a:pPr>
            <a:lnSpc>
              <a:spcPct val="100000"/>
            </a:lnSpc>
          </a:pPr>
          <a:r>
            <a:rPr lang="en-US" sz="2400" dirty="0"/>
            <a:t>Diagnosis</a:t>
          </a:r>
        </a:p>
        <a:p>
          <a:pPr>
            <a:lnSpc>
              <a:spcPct val="100000"/>
            </a:lnSpc>
          </a:pPr>
          <a:r>
            <a:rPr lang="en-US" sz="2400" dirty="0"/>
            <a:t>Measurements</a:t>
          </a:r>
        </a:p>
      </dgm:t>
    </dgm:pt>
    <dgm:pt modelId="{A9C849A0-89F5-42BB-A061-46DB67E56DE7}" type="parTrans" cxnId="{8D839489-A885-4E21-8E4F-D81984C1F114}">
      <dgm:prSet/>
      <dgm:spPr/>
      <dgm:t>
        <a:bodyPr/>
        <a:lstStyle/>
        <a:p>
          <a:endParaRPr lang="en-US" sz="3200"/>
        </a:p>
      </dgm:t>
    </dgm:pt>
    <dgm:pt modelId="{C25B01BE-F0BC-46B8-AFC3-DA37AA8D8FF4}" type="sibTrans" cxnId="{8D839489-A885-4E21-8E4F-D81984C1F114}">
      <dgm:prSet/>
      <dgm:spPr/>
      <dgm:t>
        <a:bodyPr/>
        <a:lstStyle/>
        <a:p>
          <a:endParaRPr lang="en-US" sz="3200"/>
        </a:p>
      </dgm:t>
    </dgm:pt>
    <dgm:pt modelId="{C011F7F5-315D-44ED-A242-138E2B06AEE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Ground Truth</a:t>
          </a:r>
        </a:p>
      </dgm:t>
    </dgm:pt>
    <dgm:pt modelId="{8A0021C6-3A7F-41B4-957B-799F3FBB82F0}" type="parTrans" cxnId="{0AEDCA2F-415B-4E81-87D4-DE391E943F14}">
      <dgm:prSet/>
      <dgm:spPr/>
      <dgm:t>
        <a:bodyPr/>
        <a:lstStyle/>
        <a:p>
          <a:endParaRPr lang="en-US" sz="3200"/>
        </a:p>
      </dgm:t>
    </dgm:pt>
    <dgm:pt modelId="{E23F57AE-79A1-40B1-91B4-7DFE71B793A5}" type="sibTrans" cxnId="{0AEDCA2F-415B-4E81-87D4-DE391E943F14}">
      <dgm:prSet/>
      <dgm:spPr/>
      <dgm:t>
        <a:bodyPr/>
        <a:lstStyle/>
        <a:p>
          <a:endParaRPr lang="en-US" sz="3200"/>
        </a:p>
      </dgm:t>
    </dgm:pt>
    <dgm:pt modelId="{FB2DA4A4-AF8D-4518-90A7-1224FB8617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-1: No Pressure Ulcers</a:t>
          </a:r>
        </a:p>
      </dgm:t>
    </dgm:pt>
    <dgm:pt modelId="{690CDF2E-6DCE-416E-9993-4D823CCF6C43}" type="parTrans" cxnId="{34216E64-2826-4544-A227-F4373B4B1E6E}">
      <dgm:prSet/>
      <dgm:spPr/>
      <dgm:t>
        <a:bodyPr/>
        <a:lstStyle/>
        <a:p>
          <a:endParaRPr lang="en-US" sz="3200"/>
        </a:p>
      </dgm:t>
    </dgm:pt>
    <dgm:pt modelId="{00EF8B3D-B58E-477F-ADE4-ACBF14C81498}" type="sibTrans" cxnId="{34216E64-2826-4544-A227-F4373B4B1E6E}">
      <dgm:prSet/>
      <dgm:spPr/>
      <dgm:t>
        <a:bodyPr/>
        <a:lstStyle/>
        <a:p>
          <a:endParaRPr lang="en-US" sz="3200"/>
        </a:p>
      </dgm:t>
    </dgm:pt>
    <dgm:pt modelId="{E549B3FA-4BE2-462F-96CE-54F4870F03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1: Has Pressure Ulcers</a:t>
          </a:r>
        </a:p>
        <a:p>
          <a:pPr>
            <a:lnSpc>
              <a:spcPct val="100000"/>
            </a:lnSpc>
          </a:pPr>
          <a:r>
            <a:rPr lang="en-US" sz="2400" dirty="0"/>
            <a:t>Roughly 8:2</a:t>
          </a:r>
        </a:p>
      </dgm:t>
    </dgm:pt>
    <dgm:pt modelId="{01FCB591-278F-4047-A1C7-C1FD40237FFD}" type="parTrans" cxnId="{626C597E-EC1B-4469-8029-DBAFC29ABB55}">
      <dgm:prSet/>
      <dgm:spPr/>
      <dgm:t>
        <a:bodyPr/>
        <a:lstStyle/>
        <a:p>
          <a:endParaRPr lang="en-US" sz="3200"/>
        </a:p>
      </dgm:t>
    </dgm:pt>
    <dgm:pt modelId="{8A07581C-6368-411C-9E8B-984CE75B9F42}" type="sibTrans" cxnId="{626C597E-EC1B-4469-8029-DBAFC29ABB55}">
      <dgm:prSet/>
      <dgm:spPr/>
      <dgm:t>
        <a:bodyPr/>
        <a:lstStyle/>
        <a:p>
          <a:endParaRPr lang="en-US" sz="3200"/>
        </a:p>
      </dgm:t>
    </dgm:pt>
    <dgm:pt modelId="{C52CEAE9-67F2-A34A-A76F-89AAC82AB4A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Samples</a:t>
          </a:r>
        </a:p>
      </dgm:t>
    </dgm:pt>
    <dgm:pt modelId="{10B20438-6B4B-1049-A144-A3A1BE39E059}" type="parTrans" cxnId="{DDF368AD-E438-874F-AAD9-96A8DE1621E9}">
      <dgm:prSet/>
      <dgm:spPr/>
      <dgm:t>
        <a:bodyPr/>
        <a:lstStyle/>
        <a:p>
          <a:endParaRPr lang="en-US" sz="3200"/>
        </a:p>
      </dgm:t>
    </dgm:pt>
    <dgm:pt modelId="{1B9A2055-E573-C64E-B612-BABE04010804}" type="sibTrans" cxnId="{DDF368AD-E438-874F-AAD9-96A8DE1621E9}">
      <dgm:prSet/>
      <dgm:spPr/>
      <dgm:t>
        <a:bodyPr/>
        <a:lstStyle/>
        <a:p>
          <a:endParaRPr lang="en-US" sz="3200"/>
        </a:p>
      </dgm:t>
    </dgm:pt>
    <dgm:pt modelId="{527773D7-D5D2-B448-BC61-A56270E272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3589 samples</a:t>
          </a:r>
        </a:p>
      </dgm:t>
    </dgm:pt>
    <dgm:pt modelId="{2D76CAEC-A768-444B-AF65-E7A33DC1FE9C}" type="parTrans" cxnId="{39185D15-D760-FD4D-83B1-4E48C6352090}">
      <dgm:prSet/>
      <dgm:spPr/>
      <dgm:t>
        <a:bodyPr/>
        <a:lstStyle/>
        <a:p>
          <a:endParaRPr lang="en-US" sz="3200"/>
        </a:p>
      </dgm:t>
    </dgm:pt>
    <dgm:pt modelId="{087AF0B3-F5FB-B64A-96A4-45A2E7B19F4A}" type="sibTrans" cxnId="{39185D15-D760-FD4D-83B1-4E48C6352090}">
      <dgm:prSet/>
      <dgm:spPr/>
      <dgm:t>
        <a:bodyPr/>
        <a:lstStyle/>
        <a:p>
          <a:endParaRPr lang="en-US" sz="3200"/>
        </a:p>
      </dgm:t>
    </dgm:pt>
    <dgm:pt modelId="{D60ACD96-7833-4648-8953-4CFE6D9A020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Multiple Annotations</a:t>
          </a:r>
        </a:p>
      </dgm:t>
    </dgm:pt>
    <dgm:pt modelId="{79D12A4C-9DC6-E24C-8924-AF92E0D4BAE6}" type="parTrans" cxnId="{C628C645-D7B6-D842-BDBE-8C5338BB2E7B}">
      <dgm:prSet/>
      <dgm:spPr/>
      <dgm:t>
        <a:bodyPr/>
        <a:lstStyle/>
        <a:p>
          <a:endParaRPr lang="en-US" sz="3200"/>
        </a:p>
      </dgm:t>
    </dgm:pt>
    <dgm:pt modelId="{ED18BFF3-9443-4046-A436-4944F0234FDA}" type="sibTrans" cxnId="{C628C645-D7B6-D842-BDBE-8C5338BB2E7B}">
      <dgm:prSet/>
      <dgm:spPr/>
      <dgm:t>
        <a:bodyPr/>
        <a:lstStyle/>
        <a:p>
          <a:endParaRPr lang="en-US" sz="3200"/>
        </a:p>
      </dgm:t>
    </dgm:pt>
    <dgm:pt modelId="{F818F87E-B5A0-0642-A4D4-2CC13DBF34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Simulate nurses’ Annotations</a:t>
          </a:r>
        </a:p>
      </dgm:t>
    </dgm:pt>
    <dgm:pt modelId="{D67E3689-192E-5645-BA05-09AE912F6371}" type="parTrans" cxnId="{B2C7E23C-D903-F747-9680-AD6E3B49A3F0}">
      <dgm:prSet/>
      <dgm:spPr/>
      <dgm:t>
        <a:bodyPr/>
        <a:lstStyle/>
        <a:p>
          <a:endParaRPr lang="en-US" sz="3200"/>
        </a:p>
      </dgm:t>
    </dgm:pt>
    <dgm:pt modelId="{C518EF87-627E-C54B-B023-2F203841F135}" type="sibTrans" cxnId="{B2C7E23C-D903-F747-9680-AD6E3B49A3F0}">
      <dgm:prSet/>
      <dgm:spPr/>
      <dgm:t>
        <a:bodyPr/>
        <a:lstStyle/>
        <a:p>
          <a:endParaRPr lang="en-US" sz="3200"/>
        </a:p>
      </dgm:t>
    </dgm:pt>
    <dgm:pt modelId="{53EBC24A-6D31-F74F-ACC9-727ADCA01B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- Generate Beta Distribution</a:t>
          </a:r>
        </a:p>
        <a:p>
          <a:pPr>
            <a:lnSpc>
              <a:spcPct val="100000"/>
            </a:lnSpc>
          </a:pPr>
          <a:r>
            <a:rPr lang="en-US" sz="2400" dirty="0"/>
            <a:t>- Adjust mean reliability and standard deviation </a:t>
          </a:r>
        </a:p>
      </dgm:t>
    </dgm:pt>
    <dgm:pt modelId="{C98D8694-DDBF-8E48-8746-3DCFBAC22C93}" type="parTrans" cxnId="{C6CE5C18-D517-6D4A-AE97-CD22BD8AF961}">
      <dgm:prSet/>
      <dgm:spPr/>
      <dgm:t>
        <a:bodyPr/>
        <a:lstStyle/>
        <a:p>
          <a:endParaRPr lang="en-US"/>
        </a:p>
      </dgm:t>
    </dgm:pt>
    <dgm:pt modelId="{F938894D-5E60-514A-A4E3-12EFD265614B}" type="sibTrans" cxnId="{C6CE5C18-D517-6D4A-AE97-CD22BD8AF961}">
      <dgm:prSet/>
      <dgm:spPr/>
      <dgm:t>
        <a:bodyPr/>
        <a:lstStyle/>
        <a:p>
          <a:endParaRPr lang="en-US"/>
        </a:p>
      </dgm:t>
    </dgm:pt>
    <dgm:pt modelId="{4E4D5A48-FCFC-477F-866E-F313BC260D37}" type="pres">
      <dgm:prSet presAssocID="{6427F4A5-D692-429E-B9EF-CE096E7DB981}" presName="root" presStyleCnt="0">
        <dgm:presLayoutVars>
          <dgm:dir/>
          <dgm:resizeHandles val="exact"/>
        </dgm:presLayoutVars>
      </dgm:prSet>
      <dgm:spPr/>
    </dgm:pt>
    <dgm:pt modelId="{DDF81083-0570-6C49-96EF-ACE931BF0D5C}" type="pres">
      <dgm:prSet presAssocID="{C52CEAE9-67F2-A34A-A76F-89AAC82AB4AC}" presName="compNode" presStyleCnt="0"/>
      <dgm:spPr/>
    </dgm:pt>
    <dgm:pt modelId="{51FF87AB-7016-FB4D-9738-D1026E3B3161}" type="pres">
      <dgm:prSet presAssocID="{C52CEAE9-67F2-A34A-A76F-89AAC82AB4AC}" presName="iconRect" presStyleLbl="node1" presStyleIdx="0" presStyleCnt="4" custLinFactNeighborY="1088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42B1673-4B63-A14C-9D90-F08DA513460D}" type="pres">
      <dgm:prSet presAssocID="{C52CEAE9-67F2-A34A-A76F-89AAC82AB4AC}" presName="iconSpace" presStyleCnt="0"/>
      <dgm:spPr/>
    </dgm:pt>
    <dgm:pt modelId="{D7301184-2D46-3F4B-80EE-8A238D7768C0}" type="pres">
      <dgm:prSet presAssocID="{C52CEAE9-67F2-A34A-A76F-89AAC82AB4AC}" presName="parTx" presStyleLbl="revTx" presStyleIdx="0" presStyleCnt="8">
        <dgm:presLayoutVars>
          <dgm:chMax val="0"/>
          <dgm:chPref val="0"/>
        </dgm:presLayoutVars>
      </dgm:prSet>
      <dgm:spPr/>
    </dgm:pt>
    <dgm:pt modelId="{67FF3151-C2DB-C348-B274-52DC6A9F7E6C}" type="pres">
      <dgm:prSet presAssocID="{C52CEAE9-67F2-A34A-A76F-89AAC82AB4AC}" presName="txSpace" presStyleCnt="0"/>
      <dgm:spPr/>
    </dgm:pt>
    <dgm:pt modelId="{2C387C0B-0AFE-D549-97EE-FDFFAAD1D84C}" type="pres">
      <dgm:prSet presAssocID="{C52CEAE9-67F2-A34A-A76F-89AAC82AB4AC}" presName="desTx" presStyleLbl="revTx" presStyleIdx="1" presStyleCnt="8">
        <dgm:presLayoutVars/>
      </dgm:prSet>
      <dgm:spPr/>
    </dgm:pt>
    <dgm:pt modelId="{50B1140F-E753-1D46-BD53-06F488234E67}" type="pres">
      <dgm:prSet presAssocID="{1B9A2055-E573-C64E-B612-BABE04010804}" presName="sibTrans" presStyleCnt="0"/>
      <dgm:spPr/>
    </dgm:pt>
    <dgm:pt modelId="{0AB30539-F3C2-4E96-B3C9-F4628CCF83A3}" type="pres">
      <dgm:prSet presAssocID="{884B1A46-C164-4D77-8DA6-A64CBC6AF108}" presName="compNode" presStyleCnt="0"/>
      <dgm:spPr/>
    </dgm:pt>
    <dgm:pt modelId="{EC807D3B-EE6F-4CE1-86D3-E63D9A34B219}" type="pres">
      <dgm:prSet presAssocID="{884B1A46-C164-4D77-8DA6-A64CBC6AF108}" presName="iconRect" presStyleLbl="node1" presStyleIdx="1" presStyleCnt="4" custLinFactNeighborY="1088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71306C2-D530-408B-BA30-0C00EC450552}" type="pres">
      <dgm:prSet presAssocID="{884B1A46-C164-4D77-8DA6-A64CBC6AF108}" presName="iconSpace" presStyleCnt="0"/>
      <dgm:spPr/>
    </dgm:pt>
    <dgm:pt modelId="{BEBC7F5B-A2ED-47C0-895F-3BE6FEA7C8CC}" type="pres">
      <dgm:prSet presAssocID="{884B1A46-C164-4D77-8DA6-A64CBC6AF108}" presName="parTx" presStyleLbl="revTx" presStyleIdx="2" presStyleCnt="8">
        <dgm:presLayoutVars>
          <dgm:chMax val="0"/>
          <dgm:chPref val="0"/>
        </dgm:presLayoutVars>
      </dgm:prSet>
      <dgm:spPr/>
    </dgm:pt>
    <dgm:pt modelId="{A1345E30-FA47-4807-8623-D83E416255AC}" type="pres">
      <dgm:prSet presAssocID="{884B1A46-C164-4D77-8DA6-A64CBC6AF108}" presName="txSpace" presStyleCnt="0"/>
      <dgm:spPr/>
    </dgm:pt>
    <dgm:pt modelId="{1C37E81B-B6CC-48A9-88E9-AB399160B87D}" type="pres">
      <dgm:prSet presAssocID="{884B1A46-C164-4D77-8DA6-A64CBC6AF108}" presName="desTx" presStyleLbl="revTx" presStyleIdx="3" presStyleCnt="8">
        <dgm:presLayoutVars/>
      </dgm:prSet>
      <dgm:spPr/>
    </dgm:pt>
    <dgm:pt modelId="{336E0F51-BE60-430B-BC18-FF7E25FBCAE3}" type="pres">
      <dgm:prSet presAssocID="{95C7C471-6D18-4AC1-B53A-5A8C1A9E230A}" presName="sibTrans" presStyleCnt="0"/>
      <dgm:spPr/>
    </dgm:pt>
    <dgm:pt modelId="{7140DEC0-49D5-4852-A68C-D9CBBEADB581}" type="pres">
      <dgm:prSet presAssocID="{C011F7F5-315D-44ED-A242-138E2B06AEE3}" presName="compNode" presStyleCnt="0"/>
      <dgm:spPr/>
    </dgm:pt>
    <dgm:pt modelId="{3A3BC939-1D87-4812-9F01-67F6C5105D54}" type="pres">
      <dgm:prSet presAssocID="{C011F7F5-315D-44ED-A242-138E2B06AEE3}" presName="iconRect" presStyleLbl="node1" presStyleIdx="2" presStyleCnt="4" custLinFactNeighborY="1305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C0FE5A6-E79A-43E1-9080-08917B750218}" type="pres">
      <dgm:prSet presAssocID="{C011F7F5-315D-44ED-A242-138E2B06AEE3}" presName="iconSpace" presStyleCnt="0"/>
      <dgm:spPr/>
    </dgm:pt>
    <dgm:pt modelId="{CD026775-45A3-4D54-BAD5-8344F59153BE}" type="pres">
      <dgm:prSet presAssocID="{C011F7F5-315D-44ED-A242-138E2B06AEE3}" presName="parTx" presStyleLbl="revTx" presStyleIdx="4" presStyleCnt="8">
        <dgm:presLayoutVars>
          <dgm:chMax val="0"/>
          <dgm:chPref val="0"/>
        </dgm:presLayoutVars>
      </dgm:prSet>
      <dgm:spPr/>
    </dgm:pt>
    <dgm:pt modelId="{E0A7FF10-5AFA-407B-A68B-3BC496E7A9BD}" type="pres">
      <dgm:prSet presAssocID="{C011F7F5-315D-44ED-A242-138E2B06AEE3}" presName="txSpace" presStyleCnt="0"/>
      <dgm:spPr/>
    </dgm:pt>
    <dgm:pt modelId="{B8438E03-82FA-40DD-824C-685290F20CAB}" type="pres">
      <dgm:prSet presAssocID="{C011F7F5-315D-44ED-A242-138E2B06AEE3}" presName="desTx" presStyleLbl="revTx" presStyleIdx="5" presStyleCnt="8">
        <dgm:presLayoutVars/>
      </dgm:prSet>
      <dgm:spPr/>
    </dgm:pt>
    <dgm:pt modelId="{1022A50B-F239-4BD6-91AA-370056C04E45}" type="pres">
      <dgm:prSet presAssocID="{E23F57AE-79A1-40B1-91B4-7DFE71B793A5}" presName="sibTrans" presStyleCnt="0"/>
      <dgm:spPr/>
    </dgm:pt>
    <dgm:pt modelId="{B7C2C074-DE60-EE4B-8FD2-90FA1CB92B35}" type="pres">
      <dgm:prSet presAssocID="{D60ACD96-7833-4648-8953-4CFE6D9A0208}" presName="compNode" presStyleCnt="0"/>
      <dgm:spPr/>
    </dgm:pt>
    <dgm:pt modelId="{E8545DD4-EB76-1941-A328-B117158D5E2E}" type="pres">
      <dgm:prSet presAssocID="{D60ACD96-7833-4648-8953-4CFE6D9A0208}" presName="iconRect" presStyleLbl="node1" presStyleIdx="3" presStyleCnt="4" custScaleX="123773" custLinFactNeighborY="13056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</dgm:spPr>
    </dgm:pt>
    <dgm:pt modelId="{D7F1D5CC-2B24-794F-B336-4BB2FCFB9437}" type="pres">
      <dgm:prSet presAssocID="{D60ACD96-7833-4648-8953-4CFE6D9A0208}" presName="iconSpace" presStyleCnt="0"/>
      <dgm:spPr/>
    </dgm:pt>
    <dgm:pt modelId="{5C985477-A7E0-2742-9294-81C7B2FE2D23}" type="pres">
      <dgm:prSet presAssocID="{D60ACD96-7833-4648-8953-4CFE6D9A0208}" presName="parTx" presStyleLbl="revTx" presStyleIdx="6" presStyleCnt="8">
        <dgm:presLayoutVars>
          <dgm:chMax val="0"/>
          <dgm:chPref val="0"/>
        </dgm:presLayoutVars>
      </dgm:prSet>
      <dgm:spPr/>
    </dgm:pt>
    <dgm:pt modelId="{D9676CBD-189E-0040-9527-647C24CD9D0A}" type="pres">
      <dgm:prSet presAssocID="{D60ACD96-7833-4648-8953-4CFE6D9A0208}" presName="txSpace" presStyleCnt="0"/>
      <dgm:spPr/>
    </dgm:pt>
    <dgm:pt modelId="{ABCDBE43-D762-1E46-BF1A-2AC6731333FC}" type="pres">
      <dgm:prSet presAssocID="{D60ACD96-7833-4648-8953-4CFE6D9A0208}" presName="desTx" presStyleLbl="revTx" presStyleIdx="7" presStyleCnt="8" custScaleX="161589" custLinFactNeighborY="937">
        <dgm:presLayoutVars/>
      </dgm:prSet>
      <dgm:spPr/>
    </dgm:pt>
  </dgm:ptLst>
  <dgm:cxnLst>
    <dgm:cxn modelId="{39185D15-D760-FD4D-83B1-4E48C6352090}" srcId="{C52CEAE9-67F2-A34A-A76F-89AAC82AB4AC}" destId="{527773D7-D5D2-B448-BC61-A56270E272A0}" srcOrd="0" destOrd="0" parTransId="{2D76CAEC-A768-444B-AF65-E7A33DC1FE9C}" sibTransId="{087AF0B3-F5FB-B64A-96A4-45A2E7B19F4A}"/>
    <dgm:cxn modelId="{C6CE5C18-D517-6D4A-AE97-CD22BD8AF961}" srcId="{D60ACD96-7833-4648-8953-4CFE6D9A0208}" destId="{53EBC24A-6D31-F74F-ACC9-727ADCA01B13}" srcOrd="1" destOrd="0" parTransId="{C98D8694-DDBF-8E48-8746-3DCFBAC22C93}" sibTransId="{F938894D-5E60-514A-A4E3-12EFD265614B}"/>
    <dgm:cxn modelId="{DFA5BA18-F345-B549-855F-D1A453034448}" type="presOf" srcId="{527773D7-D5D2-B448-BC61-A56270E272A0}" destId="{2C387C0B-0AFE-D549-97EE-FDFFAAD1D84C}" srcOrd="0" destOrd="0" presId="urn:microsoft.com/office/officeart/2018/5/layout/CenteredIconLabelDescriptionList"/>
    <dgm:cxn modelId="{0AEDCA2F-415B-4E81-87D4-DE391E943F14}" srcId="{6427F4A5-D692-429E-B9EF-CE096E7DB981}" destId="{C011F7F5-315D-44ED-A242-138E2B06AEE3}" srcOrd="2" destOrd="0" parTransId="{8A0021C6-3A7F-41B4-957B-799F3FBB82F0}" sibTransId="{E23F57AE-79A1-40B1-91B4-7DFE71B793A5}"/>
    <dgm:cxn modelId="{47D98134-3BF3-42AF-9E18-D6C02E250412}" type="presOf" srcId="{884B1A46-C164-4D77-8DA6-A64CBC6AF108}" destId="{BEBC7F5B-A2ED-47C0-895F-3BE6FEA7C8CC}" srcOrd="0" destOrd="0" presId="urn:microsoft.com/office/officeart/2018/5/layout/CenteredIconLabelDescriptionList"/>
    <dgm:cxn modelId="{B2C7E23C-D903-F747-9680-AD6E3B49A3F0}" srcId="{D60ACD96-7833-4648-8953-4CFE6D9A0208}" destId="{F818F87E-B5A0-0642-A4D4-2CC13DBF34EA}" srcOrd="0" destOrd="0" parTransId="{D67E3689-192E-5645-BA05-09AE912F6371}" sibTransId="{C518EF87-627E-C54B-B023-2F203841F135}"/>
    <dgm:cxn modelId="{C628C645-D7B6-D842-BDBE-8C5338BB2E7B}" srcId="{6427F4A5-D692-429E-B9EF-CE096E7DB981}" destId="{D60ACD96-7833-4648-8953-4CFE6D9A0208}" srcOrd="3" destOrd="0" parTransId="{79D12A4C-9DC6-E24C-8924-AF92E0D4BAE6}" sibTransId="{ED18BFF3-9443-4046-A436-4944F0234FDA}"/>
    <dgm:cxn modelId="{01CFD75D-3CE0-4BA5-8390-681A87D2FFEF}" type="presOf" srcId="{8940DDD5-9EBE-47D5-9F18-CC226484D03E}" destId="{1C37E81B-B6CC-48A9-88E9-AB399160B87D}" srcOrd="0" destOrd="0" presId="urn:microsoft.com/office/officeart/2018/5/layout/CenteredIconLabelDescriptionList"/>
    <dgm:cxn modelId="{80D8235F-4E3C-A14C-B0A5-AF27A18E3C2F}" type="presOf" srcId="{C52CEAE9-67F2-A34A-A76F-89AAC82AB4AC}" destId="{D7301184-2D46-3F4B-80EE-8A238D7768C0}" srcOrd="0" destOrd="0" presId="urn:microsoft.com/office/officeart/2018/5/layout/CenteredIconLabelDescriptionList"/>
    <dgm:cxn modelId="{34216E64-2826-4544-A227-F4373B4B1E6E}" srcId="{C011F7F5-315D-44ED-A242-138E2B06AEE3}" destId="{FB2DA4A4-AF8D-4518-90A7-1224FB8617D9}" srcOrd="0" destOrd="0" parTransId="{690CDF2E-6DCE-416E-9993-4D823CCF6C43}" sibTransId="{00EF8B3D-B58E-477F-ADE4-ACBF14C81498}"/>
    <dgm:cxn modelId="{78C5AC69-ABC1-A444-93C7-C863B8C1B8B8}" type="presOf" srcId="{53EBC24A-6D31-F74F-ACC9-727ADCA01B13}" destId="{ABCDBE43-D762-1E46-BF1A-2AC6731333FC}" srcOrd="0" destOrd="1" presId="urn:microsoft.com/office/officeart/2018/5/layout/CenteredIconLabelDescriptionList"/>
    <dgm:cxn modelId="{40981370-263F-9B4D-B887-883A9E154067}" type="presOf" srcId="{F818F87E-B5A0-0642-A4D4-2CC13DBF34EA}" destId="{ABCDBE43-D762-1E46-BF1A-2AC6731333FC}" srcOrd="0" destOrd="0" presId="urn:microsoft.com/office/officeart/2018/5/layout/CenteredIconLabelDescriptionList"/>
    <dgm:cxn modelId="{626C597E-EC1B-4469-8029-DBAFC29ABB55}" srcId="{C011F7F5-315D-44ED-A242-138E2B06AEE3}" destId="{E549B3FA-4BE2-462F-96CE-54F4870F0379}" srcOrd="1" destOrd="0" parTransId="{01FCB591-278F-4047-A1C7-C1FD40237FFD}" sibTransId="{8A07581C-6368-411C-9E8B-984CE75B9F42}"/>
    <dgm:cxn modelId="{8D839489-A885-4E21-8E4F-D81984C1F114}" srcId="{884B1A46-C164-4D77-8DA6-A64CBC6AF108}" destId="{8940DDD5-9EBE-47D5-9F18-CC226484D03E}" srcOrd="0" destOrd="0" parTransId="{A9C849A0-89F5-42BB-A061-46DB67E56DE7}" sibTransId="{C25B01BE-F0BC-46B8-AFC3-DA37AA8D8FF4}"/>
    <dgm:cxn modelId="{9E6ACB90-7581-4F4A-B9C2-AA1E144790E1}" type="presOf" srcId="{FB2DA4A4-AF8D-4518-90A7-1224FB8617D9}" destId="{B8438E03-82FA-40DD-824C-685290F20CAB}" srcOrd="0" destOrd="0" presId="urn:microsoft.com/office/officeart/2018/5/layout/CenteredIconLabelDescriptionList"/>
    <dgm:cxn modelId="{2B94A89C-4CC3-2646-9594-1F54C49AA271}" type="presOf" srcId="{D60ACD96-7833-4648-8953-4CFE6D9A0208}" destId="{5C985477-A7E0-2742-9294-81C7B2FE2D23}" srcOrd="0" destOrd="0" presId="urn:microsoft.com/office/officeart/2018/5/layout/CenteredIconLabelDescriptionList"/>
    <dgm:cxn modelId="{DDF368AD-E438-874F-AAD9-96A8DE1621E9}" srcId="{6427F4A5-D692-429E-B9EF-CE096E7DB981}" destId="{C52CEAE9-67F2-A34A-A76F-89AAC82AB4AC}" srcOrd="0" destOrd="0" parTransId="{10B20438-6B4B-1049-A144-A3A1BE39E059}" sibTransId="{1B9A2055-E573-C64E-B612-BABE04010804}"/>
    <dgm:cxn modelId="{B11696D0-7A1D-4750-80D7-552EC6C01BB3}" srcId="{6427F4A5-D692-429E-B9EF-CE096E7DB981}" destId="{884B1A46-C164-4D77-8DA6-A64CBC6AF108}" srcOrd="1" destOrd="0" parTransId="{C6AD5EE0-BEF7-49B4-9847-327156398D55}" sibTransId="{95C7C471-6D18-4AC1-B53A-5A8C1A9E230A}"/>
    <dgm:cxn modelId="{DC72B9D1-421A-4015-964D-61C62689ACF5}" type="presOf" srcId="{E549B3FA-4BE2-462F-96CE-54F4870F0379}" destId="{B8438E03-82FA-40DD-824C-685290F20CAB}" srcOrd="0" destOrd="1" presId="urn:microsoft.com/office/officeart/2018/5/layout/CenteredIconLabelDescriptionList"/>
    <dgm:cxn modelId="{6676E2F4-D896-4DF8-A5B9-A2D6C2853387}" type="presOf" srcId="{C011F7F5-315D-44ED-A242-138E2B06AEE3}" destId="{CD026775-45A3-4D54-BAD5-8344F59153BE}" srcOrd="0" destOrd="0" presId="urn:microsoft.com/office/officeart/2018/5/layout/CenteredIconLabelDescriptionList"/>
    <dgm:cxn modelId="{21158FFE-9A6F-4217-AF47-AD0C293633B4}" type="presOf" srcId="{6427F4A5-D692-429E-B9EF-CE096E7DB981}" destId="{4E4D5A48-FCFC-477F-866E-F313BC260D37}" srcOrd="0" destOrd="0" presId="urn:microsoft.com/office/officeart/2018/5/layout/CenteredIconLabelDescriptionList"/>
    <dgm:cxn modelId="{950C1F50-EEA1-E047-B08C-D1A50A683612}" type="presParOf" srcId="{4E4D5A48-FCFC-477F-866E-F313BC260D37}" destId="{DDF81083-0570-6C49-96EF-ACE931BF0D5C}" srcOrd="0" destOrd="0" presId="urn:microsoft.com/office/officeart/2018/5/layout/CenteredIconLabelDescriptionList"/>
    <dgm:cxn modelId="{0F0F6E81-BD9F-7A4F-9C49-EF7DF914F961}" type="presParOf" srcId="{DDF81083-0570-6C49-96EF-ACE931BF0D5C}" destId="{51FF87AB-7016-FB4D-9738-D1026E3B3161}" srcOrd="0" destOrd="0" presId="urn:microsoft.com/office/officeart/2018/5/layout/CenteredIconLabelDescriptionList"/>
    <dgm:cxn modelId="{3A72FDC5-EA03-3D44-959D-C3424D44A011}" type="presParOf" srcId="{DDF81083-0570-6C49-96EF-ACE931BF0D5C}" destId="{D42B1673-4B63-A14C-9D90-F08DA513460D}" srcOrd="1" destOrd="0" presId="urn:microsoft.com/office/officeart/2018/5/layout/CenteredIconLabelDescriptionList"/>
    <dgm:cxn modelId="{530BC309-80E3-3E4E-90C2-885D5F6E3B88}" type="presParOf" srcId="{DDF81083-0570-6C49-96EF-ACE931BF0D5C}" destId="{D7301184-2D46-3F4B-80EE-8A238D7768C0}" srcOrd="2" destOrd="0" presId="urn:microsoft.com/office/officeart/2018/5/layout/CenteredIconLabelDescriptionList"/>
    <dgm:cxn modelId="{EB6F909F-0D6E-C348-9611-1EF1E3FA3A0A}" type="presParOf" srcId="{DDF81083-0570-6C49-96EF-ACE931BF0D5C}" destId="{67FF3151-C2DB-C348-B274-52DC6A9F7E6C}" srcOrd="3" destOrd="0" presId="urn:microsoft.com/office/officeart/2018/5/layout/CenteredIconLabelDescriptionList"/>
    <dgm:cxn modelId="{5EA2AC74-ADE9-D547-92EA-F2996B600F18}" type="presParOf" srcId="{DDF81083-0570-6C49-96EF-ACE931BF0D5C}" destId="{2C387C0B-0AFE-D549-97EE-FDFFAAD1D84C}" srcOrd="4" destOrd="0" presId="urn:microsoft.com/office/officeart/2018/5/layout/CenteredIconLabelDescriptionList"/>
    <dgm:cxn modelId="{B02DA541-1CFD-524C-BF59-93D65BAAB4A1}" type="presParOf" srcId="{4E4D5A48-FCFC-477F-866E-F313BC260D37}" destId="{50B1140F-E753-1D46-BD53-06F488234E67}" srcOrd="1" destOrd="0" presId="urn:microsoft.com/office/officeart/2018/5/layout/CenteredIconLabelDescriptionList"/>
    <dgm:cxn modelId="{CA821A22-3C73-403D-BCEE-F82EE921A9DD}" type="presParOf" srcId="{4E4D5A48-FCFC-477F-866E-F313BC260D37}" destId="{0AB30539-F3C2-4E96-B3C9-F4628CCF83A3}" srcOrd="2" destOrd="0" presId="urn:microsoft.com/office/officeart/2018/5/layout/CenteredIconLabelDescriptionList"/>
    <dgm:cxn modelId="{8D7DF4BE-9981-4F6D-86CA-74EAC746394A}" type="presParOf" srcId="{0AB30539-F3C2-4E96-B3C9-F4628CCF83A3}" destId="{EC807D3B-EE6F-4CE1-86D3-E63D9A34B219}" srcOrd="0" destOrd="0" presId="urn:microsoft.com/office/officeart/2018/5/layout/CenteredIconLabelDescriptionList"/>
    <dgm:cxn modelId="{7C72FC1C-CA4C-480D-8775-5B3BD34ECECC}" type="presParOf" srcId="{0AB30539-F3C2-4E96-B3C9-F4628CCF83A3}" destId="{471306C2-D530-408B-BA30-0C00EC450552}" srcOrd="1" destOrd="0" presId="urn:microsoft.com/office/officeart/2018/5/layout/CenteredIconLabelDescriptionList"/>
    <dgm:cxn modelId="{55668DE2-5984-45A6-8EA5-B4CDE1AAF758}" type="presParOf" srcId="{0AB30539-F3C2-4E96-B3C9-F4628CCF83A3}" destId="{BEBC7F5B-A2ED-47C0-895F-3BE6FEA7C8CC}" srcOrd="2" destOrd="0" presId="urn:microsoft.com/office/officeart/2018/5/layout/CenteredIconLabelDescriptionList"/>
    <dgm:cxn modelId="{B8463E2B-A607-4C73-B27C-A624B74E750F}" type="presParOf" srcId="{0AB30539-F3C2-4E96-B3C9-F4628CCF83A3}" destId="{A1345E30-FA47-4807-8623-D83E416255AC}" srcOrd="3" destOrd="0" presId="urn:microsoft.com/office/officeart/2018/5/layout/CenteredIconLabelDescriptionList"/>
    <dgm:cxn modelId="{5C984131-7BA7-4C07-B798-1F28038A59A1}" type="presParOf" srcId="{0AB30539-F3C2-4E96-B3C9-F4628CCF83A3}" destId="{1C37E81B-B6CC-48A9-88E9-AB399160B87D}" srcOrd="4" destOrd="0" presId="urn:microsoft.com/office/officeart/2018/5/layout/CenteredIconLabelDescriptionList"/>
    <dgm:cxn modelId="{D201E1B6-02F6-4D95-AF7A-D37AD0A85750}" type="presParOf" srcId="{4E4D5A48-FCFC-477F-866E-F313BC260D37}" destId="{336E0F51-BE60-430B-BC18-FF7E25FBCAE3}" srcOrd="3" destOrd="0" presId="urn:microsoft.com/office/officeart/2018/5/layout/CenteredIconLabelDescriptionList"/>
    <dgm:cxn modelId="{8E5351AB-9CBB-4E0B-80DC-358083F7120B}" type="presParOf" srcId="{4E4D5A48-FCFC-477F-866E-F313BC260D37}" destId="{7140DEC0-49D5-4852-A68C-D9CBBEADB581}" srcOrd="4" destOrd="0" presId="urn:microsoft.com/office/officeart/2018/5/layout/CenteredIconLabelDescriptionList"/>
    <dgm:cxn modelId="{A2ED08C5-6368-4A3A-8921-0FF9A258BE8E}" type="presParOf" srcId="{7140DEC0-49D5-4852-A68C-D9CBBEADB581}" destId="{3A3BC939-1D87-4812-9F01-67F6C5105D54}" srcOrd="0" destOrd="0" presId="urn:microsoft.com/office/officeart/2018/5/layout/CenteredIconLabelDescriptionList"/>
    <dgm:cxn modelId="{C1D218BB-22D9-4EE3-98AF-09EA7F1247DE}" type="presParOf" srcId="{7140DEC0-49D5-4852-A68C-D9CBBEADB581}" destId="{4C0FE5A6-E79A-43E1-9080-08917B750218}" srcOrd="1" destOrd="0" presId="urn:microsoft.com/office/officeart/2018/5/layout/CenteredIconLabelDescriptionList"/>
    <dgm:cxn modelId="{45B66DC2-5273-471B-B318-221E320D0B2D}" type="presParOf" srcId="{7140DEC0-49D5-4852-A68C-D9CBBEADB581}" destId="{CD026775-45A3-4D54-BAD5-8344F59153BE}" srcOrd="2" destOrd="0" presId="urn:microsoft.com/office/officeart/2018/5/layout/CenteredIconLabelDescriptionList"/>
    <dgm:cxn modelId="{31106D80-6736-4E8A-BA33-E2A5DBD3C269}" type="presParOf" srcId="{7140DEC0-49D5-4852-A68C-D9CBBEADB581}" destId="{E0A7FF10-5AFA-407B-A68B-3BC496E7A9BD}" srcOrd="3" destOrd="0" presId="urn:microsoft.com/office/officeart/2018/5/layout/CenteredIconLabelDescriptionList"/>
    <dgm:cxn modelId="{FFFD80B9-6B10-42A2-BF12-39059DE77039}" type="presParOf" srcId="{7140DEC0-49D5-4852-A68C-D9CBBEADB581}" destId="{B8438E03-82FA-40DD-824C-685290F20CAB}" srcOrd="4" destOrd="0" presId="urn:microsoft.com/office/officeart/2018/5/layout/CenteredIconLabelDescriptionList"/>
    <dgm:cxn modelId="{6BF11DF3-F6B7-4D0F-9D1E-6B850563542E}" type="presParOf" srcId="{4E4D5A48-FCFC-477F-866E-F313BC260D37}" destId="{1022A50B-F239-4BD6-91AA-370056C04E45}" srcOrd="5" destOrd="0" presId="urn:microsoft.com/office/officeart/2018/5/layout/CenteredIconLabelDescriptionList"/>
    <dgm:cxn modelId="{7D828537-DE45-2A42-AFDA-6CC34432C845}" type="presParOf" srcId="{4E4D5A48-FCFC-477F-866E-F313BC260D37}" destId="{B7C2C074-DE60-EE4B-8FD2-90FA1CB92B35}" srcOrd="6" destOrd="0" presId="urn:microsoft.com/office/officeart/2018/5/layout/CenteredIconLabelDescriptionList"/>
    <dgm:cxn modelId="{8130E8FE-6198-2646-A6A9-2207A0BCB686}" type="presParOf" srcId="{B7C2C074-DE60-EE4B-8FD2-90FA1CB92B35}" destId="{E8545DD4-EB76-1941-A328-B117158D5E2E}" srcOrd="0" destOrd="0" presId="urn:microsoft.com/office/officeart/2018/5/layout/CenteredIconLabelDescriptionList"/>
    <dgm:cxn modelId="{3D9E7AD6-8764-6C47-A8F0-0089F11D0CD1}" type="presParOf" srcId="{B7C2C074-DE60-EE4B-8FD2-90FA1CB92B35}" destId="{D7F1D5CC-2B24-794F-B336-4BB2FCFB9437}" srcOrd="1" destOrd="0" presId="urn:microsoft.com/office/officeart/2018/5/layout/CenteredIconLabelDescriptionList"/>
    <dgm:cxn modelId="{7D9762D7-2B62-8345-B09B-1DFE39E690FE}" type="presParOf" srcId="{B7C2C074-DE60-EE4B-8FD2-90FA1CB92B35}" destId="{5C985477-A7E0-2742-9294-81C7B2FE2D23}" srcOrd="2" destOrd="0" presId="urn:microsoft.com/office/officeart/2018/5/layout/CenteredIconLabelDescriptionList"/>
    <dgm:cxn modelId="{440F5E51-55FF-454A-9057-41763E1A33E0}" type="presParOf" srcId="{B7C2C074-DE60-EE4B-8FD2-90FA1CB92B35}" destId="{D9676CBD-189E-0040-9527-647C24CD9D0A}" srcOrd="3" destOrd="0" presId="urn:microsoft.com/office/officeart/2018/5/layout/CenteredIconLabelDescriptionList"/>
    <dgm:cxn modelId="{738D7073-B142-C846-9DB3-A5FD4E52E82B}" type="presParOf" srcId="{B7C2C074-DE60-EE4B-8FD2-90FA1CB92B35}" destId="{ABCDBE43-D762-1E46-BF1A-2AC6731333F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837A51-985D-4558-9971-B9E2D4FCFBC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6CD5523-0C1B-4509-AA4E-A015BEEB5AD7}">
      <dgm:prSet/>
      <dgm:spPr/>
      <dgm:t>
        <a:bodyPr/>
        <a:lstStyle/>
        <a:p>
          <a:r>
            <a:rPr lang="en-US"/>
            <a:t>Contribution: </a:t>
          </a:r>
        </a:p>
      </dgm:t>
    </dgm:pt>
    <dgm:pt modelId="{AE6B3DA7-1FA3-4BC8-863C-EEB761109B7C}" type="parTrans" cxnId="{346D1354-BA92-446E-A4D4-A0528A8505FD}">
      <dgm:prSet/>
      <dgm:spPr/>
      <dgm:t>
        <a:bodyPr/>
        <a:lstStyle/>
        <a:p>
          <a:endParaRPr lang="en-US"/>
        </a:p>
      </dgm:t>
    </dgm:pt>
    <dgm:pt modelId="{EF1ED99D-2F5D-42FA-8CA0-04AAB749AF33}" type="sibTrans" cxnId="{346D1354-BA92-446E-A4D4-A0528A8505FD}">
      <dgm:prSet/>
      <dgm:spPr/>
      <dgm:t>
        <a:bodyPr/>
        <a:lstStyle/>
        <a:p>
          <a:endParaRPr lang="en-US"/>
        </a:p>
      </dgm:t>
    </dgm:pt>
    <dgm:pt modelId="{45871C18-A15F-4F98-82C9-2D5ED8BB0D0A}">
      <dgm:prSet/>
      <dgm:spPr/>
      <dgm:t>
        <a:bodyPr/>
        <a:lstStyle/>
        <a:p>
          <a:r>
            <a:rPr lang="en-US"/>
            <a:t>Build Medaboost that improve Adaboost when multiple annotations exist</a:t>
          </a:r>
        </a:p>
      </dgm:t>
    </dgm:pt>
    <dgm:pt modelId="{43E215CB-0876-4DD0-AFD3-C85B1B59A301}" type="parTrans" cxnId="{B3C55CA5-C8F7-4C84-BDBF-0A0B6F90F761}">
      <dgm:prSet/>
      <dgm:spPr/>
      <dgm:t>
        <a:bodyPr/>
        <a:lstStyle/>
        <a:p>
          <a:endParaRPr lang="en-US"/>
        </a:p>
      </dgm:t>
    </dgm:pt>
    <dgm:pt modelId="{9F164477-023C-4E63-B954-14C34AE6BBD9}" type="sibTrans" cxnId="{B3C55CA5-C8F7-4C84-BDBF-0A0B6F90F761}">
      <dgm:prSet/>
      <dgm:spPr/>
      <dgm:t>
        <a:bodyPr/>
        <a:lstStyle/>
        <a:p>
          <a:endParaRPr lang="en-US"/>
        </a:p>
      </dgm:t>
    </dgm:pt>
    <dgm:pt modelId="{984EC31E-D574-4392-BB88-8F4CF71861DD}">
      <dgm:prSet/>
      <dgm:spPr/>
      <dgm:t>
        <a:bodyPr/>
        <a:lstStyle/>
        <a:p>
          <a:r>
            <a:rPr lang="en-US"/>
            <a:t>EM performs the best over MV and WM</a:t>
          </a:r>
        </a:p>
      </dgm:t>
    </dgm:pt>
    <dgm:pt modelId="{54EAC04F-8666-4A9D-858F-C7EC73727C69}" type="parTrans" cxnId="{90FDDA7A-10EF-4330-93B3-61D5E293BDEA}">
      <dgm:prSet/>
      <dgm:spPr/>
      <dgm:t>
        <a:bodyPr/>
        <a:lstStyle/>
        <a:p>
          <a:endParaRPr lang="en-US"/>
        </a:p>
      </dgm:t>
    </dgm:pt>
    <dgm:pt modelId="{67AFBBA3-9FB3-4DA4-AF7E-C84C823BCC8C}" type="sibTrans" cxnId="{90FDDA7A-10EF-4330-93B3-61D5E293BDEA}">
      <dgm:prSet/>
      <dgm:spPr/>
      <dgm:t>
        <a:bodyPr/>
        <a:lstStyle/>
        <a:p>
          <a:endParaRPr lang="en-US"/>
        </a:p>
      </dgm:t>
    </dgm:pt>
    <dgm:pt modelId="{9FD45DB3-7CE3-426A-9BB4-ABF42D427319}">
      <dgm:prSet/>
      <dgm:spPr/>
      <dgm:t>
        <a:bodyPr/>
        <a:lstStyle/>
        <a:p>
          <a:r>
            <a:rPr lang="en-US"/>
            <a:t>Limitation:</a:t>
          </a:r>
        </a:p>
      </dgm:t>
    </dgm:pt>
    <dgm:pt modelId="{E1D235CD-F66D-4EB4-BCCE-35D5FE251587}" type="parTrans" cxnId="{67FD71FB-8B6D-4E29-A4C4-917935E4A918}">
      <dgm:prSet/>
      <dgm:spPr/>
      <dgm:t>
        <a:bodyPr/>
        <a:lstStyle/>
        <a:p>
          <a:endParaRPr lang="en-US"/>
        </a:p>
      </dgm:t>
    </dgm:pt>
    <dgm:pt modelId="{54A5FA38-176B-4C23-80A9-04DD5C041DCE}" type="sibTrans" cxnId="{67FD71FB-8B6D-4E29-A4C4-917935E4A918}">
      <dgm:prSet/>
      <dgm:spPr/>
      <dgm:t>
        <a:bodyPr/>
        <a:lstStyle/>
        <a:p>
          <a:endParaRPr lang="en-US"/>
        </a:p>
      </dgm:t>
    </dgm:pt>
    <dgm:pt modelId="{ED3668CE-1B8E-47B7-AE05-B42CF5F50018}">
      <dgm:prSet/>
      <dgm:spPr/>
      <dgm:t>
        <a:bodyPr/>
        <a:lstStyle/>
        <a:p>
          <a:r>
            <a:rPr lang="en-US"/>
            <a:t>Both dataset have synthetic part. Need to experiment on real data. </a:t>
          </a:r>
        </a:p>
      </dgm:t>
    </dgm:pt>
    <dgm:pt modelId="{A53A5719-C9FC-444B-BB90-BD75585074E4}" type="parTrans" cxnId="{5CA0CD10-174F-44DE-B3F9-01945C2F9612}">
      <dgm:prSet/>
      <dgm:spPr/>
      <dgm:t>
        <a:bodyPr/>
        <a:lstStyle/>
        <a:p>
          <a:endParaRPr lang="en-US"/>
        </a:p>
      </dgm:t>
    </dgm:pt>
    <dgm:pt modelId="{6E7696DE-2281-4C91-8364-25EB64A49F8F}" type="sibTrans" cxnId="{5CA0CD10-174F-44DE-B3F9-01945C2F9612}">
      <dgm:prSet/>
      <dgm:spPr/>
      <dgm:t>
        <a:bodyPr/>
        <a:lstStyle/>
        <a:p>
          <a:endParaRPr lang="en-US"/>
        </a:p>
      </dgm:t>
    </dgm:pt>
    <dgm:pt modelId="{2DFE3E83-BDEB-45C2-9F21-2461FCFB6064}">
      <dgm:prSet/>
      <dgm:spPr/>
      <dgm:t>
        <a:bodyPr/>
        <a:lstStyle/>
        <a:p>
          <a:r>
            <a:rPr lang="en-US"/>
            <a:t>Future Work:</a:t>
          </a:r>
        </a:p>
      </dgm:t>
    </dgm:pt>
    <dgm:pt modelId="{1E4F026F-E17B-4AA6-A0AC-E2F88046841B}" type="parTrans" cxnId="{7868469D-4B30-410E-8977-C2F9EF35AD50}">
      <dgm:prSet/>
      <dgm:spPr/>
      <dgm:t>
        <a:bodyPr/>
        <a:lstStyle/>
        <a:p>
          <a:endParaRPr lang="en-US"/>
        </a:p>
      </dgm:t>
    </dgm:pt>
    <dgm:pt modelId="{5E1BD246-1F9E-4BD9-9C58-8CE1BFC9B44E}" type="sibTrans" cxnId="{7868469D-4B30-410E-8977-C2F9EF35AD50}">
      <dgm:prSet/>
      <dgm:spPr/>
      <dgm:t>
        <a:bodyPr/>
        <a:lstStyle/>
        <a:p>
          <a:endParaRPr lang="en-US"/>
        </a:p>
      </dgm:t>
    </dgm:pt>
    <dgm:pt modelId="{5CAC2F4A-E59A-4DD9-8754-A2412831C676}">
      <dgm:prSet/>
      <dgm:spPr/>
      <dgm:t>
        <a:bodyPr/>
        <a:lstStyle/>
        <a:p>
          <a:r>
            <a:rPr lang="en-US"/>
            <a:t>AUC still low (around 60% in MIMIC-III dataset)</a:t>
          </a:r>
        </a:p>
      </dgm:t>
    </dgm:pt>
    <dgm:pt modelId="{0766CD9A-D7C2-4A83-A165-B4E572D8AE0D}" type="parTrans" cxnId="{922346F9-374F-4923-94DA-65CD6FC76831}">
      <dgm:prSet/>
      <dgm:spPr/>
      <dgm:t>
        <a:bodyPr/>
        <a:lstStyle/>
        <a:p>
          <a:endParaRPr lang="en-US"/>
        </a:p>
      </dgm:t>
    </dgm:pt>
    <dgm:pt modelId="{5B8FA806-D981-4538-B935-AB2868084CDF}" type="sibTrans" cxnId="{922346F9-374F-4923-94DA-65CD6FC76831}">
      <dgm:prSet/>
      <dgm:spPr/>
      <dgm:t>
        <a:bodyPr/>
        <a:lstStyle/>
        <a:p>
          <a:endParaRPr lang="en-US"/>
        </a:p>
      </dgm:t>
    </dgm:pt>
    <dgm:pt modelId="{EE9ECEBE-02F6-4E4A-9FED-D0C7395760D8}" type="pres">
      <dgm:prSet presAssocID="{C0837A51-985D-4558-9971-B9E2D4FCFBC9}" presName="Name0" presStyleCnt="0">
        <dgm:presLayoutVars>
          <dgm:dir/>
          <dgm:animLvl val="lvl"/>
          <dgm:resizeHandles val="exact"/>
        </dgm:presLayoutVars>
      </dgm:prSet>
      <dgm:spPr/>
    </dgm:pt>
    <dgm:pt modelId="{19AFF82B-4B44-B64F-9AF1-CB5F47EA9AAB}" type="pres">
      <dgm:prSet presAssocID="{76CD5523-0C1B-4509-AA4E-A015BEEB5AD7}" presName="composite" presStyleCnt="0"/>
      <dgm:spPr/>
    </dgm:pt>
    <dgm:pt modelId="{30BC4ECB-E07F-8C47-A445-54591C0D1CBE}" type="pres">
      <dgm:prSet presAssocID="{76CD5523-0C1B-4509-AA4E-A015BEEB5AD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CFFFC02-4051-2345-A92D-FE19357C8FD8}" type="pres">
      <dgm:prSet presAssocID="{76CD5523-0C1B-4509-AA4E-A015BEEB5AD7}" presName="desTx" presStyleLbl="alignAccFollowNode1" presStyleIdx="0" presStyleCnt="3">
        <dgm:presLayoutVars>
          <dgm:bulletEnabled val="1"/>
        </dgm:presLayoutVars>
      </dgm:prSet>
      <dgm:spPr/>
    </dgm:pt>
    <dgm:pt modelId="{A0333FEB-5AF8-7B4F-8EC5-8497B05D55EB}" type="pres">
      <dgm:prSet presAssocID="{EF1ED99D-2F5D-42FA-8CA0-04AAB749AF33}" presName="space" presStyleCnt="0"/>
      <dgm:spPr/>
    </dgm:pt>
    <dgm:pt modelId="{8FC08020-AFB1-454A-9F0B-47AF165D4C28}" type="pres">
      <dgm:prSet presAssocID="{9FD45DB3-7CE3-426A-9BB4-ABF42D427319}" presName="composite" presStyleCnt="0"/>
      <dgm:spPr/>
    </dgm:pt>
    <dgm:pt modelId="{20855A77-E247-5642-80A3-C7FF8E385080}" type="pres">
      <dgm:prSet presAssocID="{9FD45DB3-7CE3-426A-9BB4-ABF42D42731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A5E8EE0-BC1F-5B4C-9117-AFB48F4675BC}" type="pres">
      <dgm:prSet presAssocID="{9FD45DB3-7CE3-426A-9BB4-ABF42D427319}" presName="desTx" presStyleLbl="alignAccFollowNode1" presStyleIdx="1" presStyleCnt="3">
        <dgm:presLayoutVars>
          <dgm:bulletEnabled val="1"/>
        </dgm:presLayoutVars>
      </dgm:prSet>
      <dgm:spPr/>
    </dgm:pt>
    <dgm:pt modelId="{E885C6FE-47C9-5C4B-B1A4-83171934F652}" type="pres">
      <dgm:prSet presAssocID="{54A5FA38-176B-4C23-80A9-04DD5C041DCE}" presName="space" presStyleCnt="0"/>
      <dgm:spPr/>
    </dgm:pt>
    <dgm:pt modelId="{53C15C8E-B21A-E044-AC39-24DD3178FB16}" type="pres">
      <dgm:prSet presAssocID="{2DFE3E83-BDEB-45C2-9F21-2461FCFB6064}" presName="composite" presStyleCnt="0"/>
      <dgm:spPr/>
    </dgm:pt>
    <dgm:pt modelId="{F0C7F8FA-0B32-5646-ACE1-F724383B2FA5}" type="pres">
      <dgm:prSet presAssocID="{2DFE3E83-BDEB-45C2-9F21-2461FCFB606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3F57CDC-A653-5545-8D4D-CFFF52708551}" type="pres">
      <dgm:prSet presAssocID="{2DFE3E83-BDEB-45C2-9F21-2461FCFB606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DE8F900-18F3-5348-8F1D-DF13E22CAD44}" type="presOf" srcId="{9FD45DB3-7CE3-426A-9BB4-ABF42D427319}" destId="{20855A77-E247-5642-80A3-C7FF8E385080}" srcOrd="0" destOrd="0" presId="urn:microsoft.com/office/officeart/2005/8/layout/hList1"/>
    <dgm:cxn modelId="{5CA0CD10-174F-44DE-B3F9-01945C2F9612}" srcId="{9FD45DB3-7CE3-426A-9BB4-ABF42D427319}" destId="{ED3668CE-1B8E-47B7-AE05-B42CF5F50018}" srcOrd="0" destOrd="0" parTransId="{A53A5719-C9FC-444B-BB90-BD75585074E4}" sibTransId="{6E7696DE-2281-4C91-8364-25EB64A49F8F}"/>
    <dgm:cxn modelId="{E24D7920-B626-D74D-BB5F-CB23EEFF47EC}" type="presOf" srcId="{ED3668CE-1B8E-47B7-AE05-B42CF5F50018}" destId="{DA5E8EE0-BC1F-5B4C-9117-AFB48F4675BC}" srcOrd="0" destOrd="0" presId="urn:microsoft.com/office/officeart/2005/8/layout/hList1"/>
    <dgm:cxn modelId="{EFCD5422-86B2-2143-8299-2BD5BD7B589D}" type="presOf" srcId="{984EC31E-D574-4392-BB88-8F4CF71861DD}" destId="{FCFFFC02-4051-2345-A92D-FE19357C8FD8}" srcOrd="0" destOrd="1" presId="urn:microsoft.com/office/officeart/2005/8/layout/hList1"/>
    <dgm:cxn modelId="{DBA71F24-1112-374A-87DA-3437A81FE465}" type="presOf" srcId="{5CAC2F4A-E59A-4DD9-8754-A2412831C676}" destId="{C3F57CDC-A653-5545-8D4D-CFFF52708551}" srcOrd="0" destOrd="0" presId="urn:microsoft.com/office/officeart/2005/8/layout/hList1"/>
    <dgm:cxn modelId="{84267444-C942-F24D-A4E8-2BCF3D769ABD}" type="presOf" srcId="{45871C18-A15F-4F98-82C9-2D5ED8BB0D0A}" destId="{FCFFFC02-4051-2345-A92D-FE19357C8FD8}" srcOrd="0" destOrd="0" presId="urn:microsoft.com/office/officeart/2005/8/layout/hList1"/>
    <dgm:cxn modelId="{346D1354-BA92-446E-A4D4-A0528A8505FD}" srcId="{C0837A51-985D-4558-9971-B9E2D4FCFBC9}" destId="{76CD5523-0C1B-4509-AA4E-A015BEEB5AD7}" srcOrd="0" destOrd="0" parTransId="{AE6B3DA7-1FA3-4BC8-863C-EEB761109B7C}" sibTransId="{EF1ED99D-2F5D-42FA-8CA0-04AAB749AF33}"/>
    <dgm:cxn modelId="{90FDDA7A-10EF-4330-93B3-61D5E293BDEA}" srcId="{76CD5523-0C1B-4509-AA4E-A015BEEB5AD7}" destId="{984EC31E-D574-4392-BB88-8F4CF71861DD}" srcOrd="1" destOrd="0" parTransId="{54EAC04F-8666-4A9D-858F-C7EC73727C69}" sibTransId="{67AFBBA3-9FB3-4DA4-AF7E-C84C823BCC8C}"/>
    <dgm:cxn modelId="{57166C85-A4D9-6445-B7D9-9241C5EA0EF8}" type="presOf" srcId="{76CD5523-0C1B-4509-AA4E-A015BEEB5AD7}" destId="{30BC4ECB-E07F-8C47-A445-54591C0D1CBE}" srcOrd="0" destOrd="0" presId="urn:microsoft.com/office/officeart/2005/8/layout/hList1"/>
    <dgm:cxn modelId="{8C8D199D-C6DF-E045-94D9-97479D82B71A}" type="presOf" srcId="{2DFE3E83-BDEB-45C2-9F21-2461FCFB6064}" destId="{F0C7F8FA-0B32-5646-ACE1-F724383B2FA5}" srcOrd="0" destOrd="0" presId="urn:microsoft.com/office/officeart/2005/8/layout/hList1"/>
    <dgm:cxn modelId="{7868469D-4B30-410E-8977-C2F9EF35AD50}" srcId="{C0837A51-985D-4558-9971-B9E2D4FCFBC9}" destId="{2DFE3E83-BDEB-45C2-9F21-2461FCFB6064}" srcOrd="2" destOrd="0" parTransId="{1E4F026F-E17B-4AA6-A0AC-E2F88046841B}" sibTransId="{5E1BD246-1F9E-4BD9-9C58-8CE1BFC9B44E}"/>
    <dgm:cxn modelId="{B3C55CA5-C8F7-4C84-BDBF-0A0B6F90F761}" srcId="{76CD5523-0C1B-4509-AA4E-A015BEEB5AD7}" destId="{45871C18-A15F-4F98-82C9-2D5ED8BB0D0A}" srcOrd="0" destOrd="0" parTransId="{43E215CB-0876-4DD0-AFD3-C85B1B59A301}" sibTransId="{9F164477-023C-4E63-B954-14C34AE6BBD9}"/>
    <dgm:cxn modelId="{390B7AD5-3F51-9D4A-B490-FE49172BEA7B}" type="presOf" srcId="{C0837A51-985D-4558-9971-B9E2D4FCFBC9}" destId="{EE9ECEBE-02F6-4E4A-9FED-D0C7395760D8}" srcOrd="0" destOrd="0" presId="urn:microsoft.com/office/officeart/2005/8/layout/hList1"/>
    <dgm:cxn modelId="{922346F9-374F-4923-94DA-65CD6FC76831}" srcId="{2DFE3E83-BDEB-45C2-9F21-2461FCFB6064}" destId="{5CAC2F4A-E59A-4DD9-8754-A2412831C676}" srcOrd="0" destOrd="0" parTransId="{0766CD9A-D7C2-4A83-A165-B4E572D8AE0D}" sibTransId="{5B8FA806-D981-4538-B935-AB2868084CDF}"/>
    <dgm:cxn modelId="{67FD71FB-8B6D-4E29-A4C4-917935E4A918}" srcId="{C0837A51-985D-4558-9971-B9E2D4FCFBC9}" destId="{9FD45DB3-7CE3-426A-9BB4-ABF42D427319}" srcOrd="1" destOrd="0" parTransId="{E1D235CD-F66D-4EB4-BCCE-35D5FE251587}" sibTransId="{54A5FA38-176B-4C23-80A9-04DD5C041DCE}"/>
    <dgm:cxn modelId="{2E124903-1241-A34B-839C-350247C63EF0}" type="presParOf" srcId="{EE9ECEBE-02F6-4E4A-9FED-D0C7395760D8}" destId="{19AFF82B-4B44-B64F-9AF1-CB5F47EA9AAB}" srcOrd="0" destOrd="0" presId="urn:microsoft.com/office/officeart/2005/8/layout/hList1"/>
    <dgm:cxn modelId="{35480959-1134-8245-8DD0-7F6AB99E14BB}" type="presParOf" srcId="{19AFF82B-4B44-B64F-9AF1-CB5F47EA9AAB}" destId="{30BC4ECB-E07F-8C47-A445-54591C0D1CBE}" srcOrd="0" destOrd="0" presId="urn:microsoft.com/office/officeart/2005/8/layout/hList1"/>
    <dgm:cxn modelId="{8A6DAB88-E565-EB47-BEBD-01F56F48941C}" type="presParOf" srcId="{19AFF82B-4B44-B64F-9AF1-CB5F47EA9AAB}" destId="{FCFFFC02-4051-2345-A92D-FE19357C8FD8}" srcOrd="1" destOrd="0" presId="urn:microsoft.com/office/officeart/2005/8/layout/hList1"/>
    <dgm:cxn modelId="{D394B3D1-FDD6-7C4F-9B2D-498D41C9583B}" type="presParOf" srcId="{EE9ECEBE-02F6-4E4A-9FED-D0C7395760D8}" destId="{A0333FEB-5AF8-7B4F-8EC5-8497B05D55EB}" srcOrd="1" destOrd="0" presId="urn:microsoft.com/office/officeart/2005/8/layout/hList1"/>
    <dgm:cxn modelId="{D6158454-ECE6-E747-A7A7-592D23CADAE0}" type="presParOf" srcId="{EE9ECEBE-02F6-4E4A-9FED-D0C7395760D8}" destId="{8FC08020-AFB1-454A-9F0B-47AF165D4C28}" srcOrd="2" destOrd="0" presId="urn:microsoft.com/office/officeart/2005/8/layout/hList1"/>
    <dgm:cxn modelId="{1F5C3C33-49E4-5743-8EA2-A6EA055CBF48}" type="presParOf" srcId="{8FC08020-AFB1-454A-9F0B-47AF165D4C28}" destId="{20855A77-E247-5642-80A3-C7FF8E385080}" srcOrd="0" destOrd="0" presId="urn:microsoft.com/office/officeart/2005/8/layout/hList1"/>
    <dgm:cxn modelId="{42D524FA-3683-DF4E-B1C2-1B23672B0145}" type="presParOf" srcId="{8FC08020-AFB1-454A-9F0B-47AF165D4C28}" destId="{DA5E8EE0-BC1F-5B4C-9117-AFB48F4675BC}" srcOrd="1" destOrd="0" presId="urn:microsoft.com/office/officeart/2005/8/layout/hList1"/>
    <dgm:cxn modelId="{80D44EE7-B67F-034B-9C6C-7BF39C6DA2CB}" type="presParOf" srcId="{EE9ECEBE-02F6-4E4A-9FED-D0C7395760D8}" destId="{E885C6FE-47C9-5C4B-B1A4-83171934F652}" srcOrd="3" destOrd="0" presId="urn:microsoft.com/office/officeart/2005/8/layout/hList1"/>
    <dgm:cxn modelId="{EE229215-1BF7-AE42-998B-70BD1123D504}" type="presParOf" srcId="{EE9ECEBE-02F6-4E4A-9FED-D0C7395760D8}" destId="{53C15C8E-B21A-E044-AC39-24DD3178FB16}" srcOrd="4" destOrd="0" presId="urn:microsoft.com/office/officeart/2005/8/layout/hList1"/>
    <dgm:cxn modelId="{196C1505-3BF8-3F46-8CB4-147A0CA99587}" type="presParOf" srcId="{53C15C8E-B21A-E044-AC39-24DD3178FB16}" destId="{F0C7F8FA-0B32-5646-ACE1-F724383B2FA5}" srcOrd="0" destOrd="0" presId="urn:microsoft.com/office/officeart/2005/8/layout/hList1"/>
    <dgm:cxn modelId="{ECA0BED3-7F34-2E4E-90DB-8FD9CCFE4077}" type="presParOf" srcId="{53C15C8E-B21A-E044-AC39-24DD3178FB16}" destId="{C3F57CDC-A653-5545-8D4D-CFFF5270855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13B3E-C462-4BFD-BE3E-4BB7A9EDAB46}">
      <dsp:nvSpPr>
        <dsp:cNvPr id="0" name=""/>
        <dsp:cNvSpPr/>
      </dsp:nvSpPr>
      <dsp:spPr>
        <a:xfrm>
          <a:off x="783500" y="512990"/>
          <a:ext cx="843117" cy="843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05AD5-F7B2-45B2-8A10-511F9E83B00D}">
      <dsp:nvSpPr>
        <dsp:cNvPr id="0" name=""/>
        <dsp:cNvSpPr/>
      </dsp:nvSpPr>
      <dsp:spPr>
        <a:xfrm>
          <a:off x="606" y="1444335"/>
          <a:ext cx="2408906" cy="40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Theory</a:t>
          </a:r>
        </a:p>
      </dsp:txBody>
      <dsp:txXfrm>
        <a:off x="606" y="1444335"/>
        <a:ext cx="2408906" cy="406502"/>
      </dsp:txXfrm>
    </dsp:sp>
    <dsp:sp modelId="{AEB2F611-8B13-49D8-8F3D-A2418D6A9363}">
      <dsp:nvSpPr>
        <dsp:cNvPr id="0" name=""/>
        <dsp:cNvSpPr/>
      </dsp:nvSpPr>
      <dsp:spPr>
        <a:xfrm>
          <a:off x="49135" y="1891875"/>
          <a:ext cx="2210530" cy="672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Single and correct labels</a:t>
          </a:r>
        </a:p>
      </dsp:txBody>
      <dsp:txXfrm>
        <a:off x="49135" y="1891875"/>
        <a:ext cx="2210530" cy="672928"/>
      </dsp:txXfrm>
    </dsp:sp>
    <dsp:sp modelId="{814CA423-98F0-4D3C-9FEC-9A2B86C0CCAF}">
      <dsp:nvSpPr>
        <dsp:cNvPr id="0" name=""/>
        <dsp:cNvSpPr/>
      </dsp:nvSpPr>
      <dsp:spPr>
        <a:xfrm>
          <a:off x="3613965" y="512990"/>
          <a:ext cx="843117" cy="843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50189-4740-4FB0-A633-BD9E5D7800E9}">
      <dsp:nvSpPr>
        <dsp:cNvPr id="0" name=""/>
        <dsp:cNvSpPr/>
      </dsp:nvSpPr>
      <dsp:spPr>
        <a:xfrm>
          <a:off x="2831071" y="1444335"/>
          <a:ext cx="2408906" cy="40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Reality</a:t>
          </a:r>
        </a:p>
      </dsp:txBody>
      <dsp:txXfrm>
        <a:off x="2831071" y="1444335"/>
        <a:ext cx="2408906" cy="406502"/>
      </dsp:txXfrm>
    </dsp:sp>
    <dsp:sp modelId="{F32E7D90-DF82-4F69-930E-E9866F986E58}">
      <dsp:nvSpPr>
        <dsp:cNvPr id="0" name=""/>
        <dsp:cNvSpPr/>
      </dsp:nvSpPr>
      <dsp:spPr>
        <a:xfrm>
          <a:off x="2831071" y="1891875"/>
          <a:ext cx="2408906" cy="672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Many unstructured data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 cost to label data</a:t>
          </a:r>
        </a:p>
      </dsp:txBody>
      <dsp:txXfrm>
        <a:off x="2831071" y="1891875"/>
        <a:ext cx="2408906" cy="672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F45FA-A0C9-4C45-985A-55614CFC0EC0}">
      <dsp:nvSpPr>
        <dsp:cNvPr id="0" name=""/>
        <dsp:cNvSpPr/>
      </dsp:nvSpPr>
      <dsp:spPr>
        <a:xfrm>
          <a:off x="0" y="35568"/>
          <a:ext cx="5914209" cy="748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Features</a:t>
          </a:r>
        </a:p>
      </dsp:txBody>
      <dsp:txXfrm>
        <a:off x="36553" y="72121"/>
        <a:ext cx="5841103" cy="675694"/>
      </dsp:txXfrm>
    </dsp:sp>
    <dsp:sp modelId="{915B9AE6-0A69-8444-A37A-7CE12962DAEF}">
      <dsp:nvSpPr>
        <dsp:cNvPr id="0" name=""/>
        <dsp:cNvSpPr/>
      </dsp:nvSpPr>
      <dsp:spPr>
        <a:xfrm>
          <a:off x="0" y="784368"/>
          <a:ext cx="5914209" cy="81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Each sample i has features X</a:t>
          </a:r>
          <a:r>
            <a:rPr lang="en-US" sz="2500" kern="1200" baseline="-25000" dirty="0"/>
            <a:t>i</a:t>
          </a:r>
          <a:r>
            <a:rPr lang="en-US" sz="2500" kern="1200" dirty="0"/>
            <a:t>.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i = {1, 2, …, n}</a:t>
          </a:r>
        </a:p>
      </dsp:txBody>
      <dsp:txXfrm>
        <a:off x="0" y="784368"/>
        <a:ext cx="5914209" cy="811440"/>
      </dsp:txXfrm>
    </dsp:sp>
    <dsp:sp modelId="{8D98EB01-35A1-434B-807D-680CBEB8BA92}">
      <dsp:nvSpPr>
        <dsp:cNvPr id="0" name=""/>
        <dsp:cNvSpPr/>
      </dsp:nvSpPr>
      <dsp:spPr>
        <a:xfrm>
          <a:off x="0" y="1595808"/>
          <a:ext cx="5914209" cy="748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Annotations</a:t>
          </a:r>
        </a:p>
      </dsp:txBody>
      <dsp:txXfrm>
        <a:off x="36553" y="1632361"/>
        <a:ext cx="5841103" cy="675694"/>
      </dsp:txXfrm>
    </dsp:sp>
    <dsp:sp modelId="{C307E407-E08D-C54A-9800-2913B9927A48}">
      <dsp:nvSpPr>
        <dsp:cNvPr id="0" name=""/>
        <dsp:cNvSpPr/>
      </dsp:nvSpPr>
      <dsp:spPr>
        <a:xfrm>
          <a:off x="0" y="2344608"/>
          <a:ext cx="5914209" cy="15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Each annotator: a</a:t>
          </a:r>
          <a:r>
            <a:rPr lang="en-US" sz="2500" kern="1200" baseline="-25000"/>
            <a:t>k</a:t>
          </a:r>
          <a:r>
            <a:rPr lang="en-US" sz="2500" kern="1200"/>
            <a:t>.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k = {1, 2, …, M}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Give out annotation y</a:t>
          </a:r>
          <a:r>
            <a:rPr lang="en-US" sz="2500" kern="1200" baseline="30000" dirty="0"/>
            <a:t>ak</a:t>
          </a:r>
          <a:r>
            <a:rPr lang="en-US" sz="2500" kern="1200" baseline="-25000" dirty="0"/>
            <a:t>xi </a:t>
          </a:r>
          <a:r>
            <a:rPr lang="en-US" sz="2500" kern="1200" dirty="0"/>
            <a:t>to sample i.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y</a:t>
          </a:r>
          <a:r>
            <a:rPr lang="en-US" sz="2500" kern="1200" baseline="30000" dirty="0"/>
            <a:t>ak</a:t>
          </a:r>
          <a:r>
            <a:rPr lang="en-US" sz="2500" kern="1200" baseline="-25000" dirty="0"/>
            <a:t>xi </a:t>
          </a:r>
          <a:r>
            <a:rPr lang="en-US" sz="2500" kern="1200" dirty="0"/>
            <a:t>= {-1, 1}</a:t>
          </a:r>
        </a:p>
      </dsp:txBody>
      <dsp:txXfrm>
        <a:off x="0" y="2344608"/>
        <a:ext cx="5914209" cy="1589760"/>
      </dsp:txXfrm>
    </dsp:sp>
    <dsp:sp modelId="{971E14D3-9F55-7A4E-86CA-C4611512F589}">
      <dsp:nvSpPr>
        <dsp:cNvPr id="0" name=""/>
        <dsp:cNvSpPr/>
      </dsp:nvSpPr>
      <dsp:spPr>
        <a:xfrm>
          <a:off x="0" y="3934368"/>
          <a:ext cx="5914209" cy="748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True labels</a:t>
          </a:r>
        </a:p>
      </dsp:txBody>
      <dsp:txXfrm>
        <a:off x="36553" y="3970921"/>
        <a:ext cx="5841103" cy="675694"/>
      </dsp:txXfrm>
    </dsp:sp>
    <dsp:sp modelId="{714424E2-BFEE-4E40-9BDA-0F2E9DD403EE}">
      <dsp:nvSpPr>
        <dsp:cNvPr id="0" name=""/>
        <dsp:cNvSpPr/>
      </dsp:nvSpPr>
      <dsp:spPr>
        <a:xfrm>
          <a:off x="0" y="4683168"/>
          <a:ext cx="5914209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Z</a:t>
          </a:r>
          <a:r>
            <a:rPr lang="en-US" sz="2500" kern="1200" baseline="-25000" dirty="0" err="1"/>
            <a:t>xi</a:t>
          </a:r>
          <a:r>
            <a:rPr lang="en-US" sz="2500" kern="1200" dirty="0"/>
            <a:t>= {-1, 1}</a:t>
          </a:r>
        </a:p>
      </dsp:txBody>
      <dsp:txXfrm>
        <a:off x="0" y="4683168"/>
        <a:ext cx="5914209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B1F86-B2B3-7D46-83D3-683B78F9859C}">
      <dsp:nvSpPr>
        <dsp:cNvPr id="0" name=""/>
        <dsp:cNvSpPr/>
      </dsp:nvSpPr>
      <dsp:spPr>
        <a:xfrm>
          <a:off x="777299" y="802174"/>
          <a:ext cx="832781" cy="83278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C1870-96E7-EB4F-8B09-0B58A05616B3}">
      <dsp:nvSpPr>
        <dsp:cNvPr id="0" name=""/>
        <dsp:cNvSpPr/>
      </dsp:nvSpPr>
      <dsp:spPr>
        <a:xfrm>
          <a:off x="4002" y="1729109"/>
          <a:ext cx="2379375" cy="914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Samples</a:t>
          </a:r>
        </a:p>
      </dsp:txBody>
      <dsp:txXfrm>
        <a:off x="4002" y="1729109"/>
        <a:ext cx="2379375" cy="914572"/>
      </dsp:txXfrm>
    </dsp:sp>
    <dsp:sp modelId="{1EFB5B56-52C4-0742-930D-001E918FFD07}">
      <dsp:nvSpPr>
        <dsp:cNvPr id="0" name=""/>
        <dsp:cNvSpPr/>
      </dsp:nvSpPr>
      <dsp:spPr>
        <a:xfrm>
          <a:off x="4002" y="2723692"/>
          <a:ext cx="2379375" cy="1028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10,000 samples</a:t>
          </a:r>
          <a:endParaRPr lang="en-US" sz="3200" kern="1200" dirty="0"/>
        </a:p>
      </dsp:txBody>
      <dsp:txXfrm>
        <a:off x="4002" y="2723692"/>
        <a:ext cx="2379375" cy="1028860"/>
      </dsp:txXfrm>
    </dsp:sp>
    <dsp:sp modelId="{EC807D3B-EE6F-4CE1-86D3-E63D9A34B219}">
      <dsp:nvSpPr>
        <dsp:cNvPr id="0" name=""/>
        <dsp:cNvSpPr/>
      </dsp:nvSpPr>
      <dsp:spPr>
        <a:xfrm>
          <a:off x="3573065" y="785551"/>
          <a:ext cx="832781" cy="8327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C7F5B-A2ED-47C0-895F-3BE6FEA7C8CC}">
      <dsp:nvSpPr>
        <dsp:cNvPr id="0" name=""/>
        <dsp:cNvSpPr/>
      </dsp:nvSpPr>
      <dsp:spPr>
        <a:xfrm>
          <a:off x="2799768" y="1745736"/>
          <a:ext cx="2379375" cy="914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10 features</a:t>
          </a:r>
        </a:p>
      </dsp:txBody>
      <dsp:txXfrm>
        <a:off x="2799768" y="1745736"/>
        <a:ext cx="2379375" cy="914572"/>
      </dsp:txXfrm>
    </dsp:sp>
    <dsp:sp modelId="{1C37E81B-B6CC-48A9-88E9-AB399160B87D}">
      <dsp:nvSpPr>
        <dsp:cNvPr id="0" name=""/>
        <dsp:cNvSpPr/>
      </dsp:nvSpPr>
      <dsp:spPr>
        <a:xfrm>
          <a:off x="2799768" y="2719566"/>
          <a:ext cx="2379375" cy="1028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Numeric values: doubles </a:t>
          </a:r>
          <a:endParaRPr lang="en-US" sz="3200" kern="1200" dirty="0"/>
        </a:p>
      </dsp:txBody>
      <dsp:txXfrm>
        <a:off x="2799768" y="2719566"/>
        <a:ext cx="2379375" cy="1028860"/>
      </dsp:txXfrm>
    </dsp:sp>
    <dsp:sp modelId="{3A3BC939-1D87-4812-9F01-67F6C5105D54}">
      <dsp:nvSpPr>
        <dsp:cNvPr id="0" name=""/>
        <dsp:cNvSpPr/>
      </dsp:nvSpPr>
      <dsp:spPr>
        <a:xfrm>
          <a:off x="6368830" y="785551"/>
          <a:ext cx="832781" cy="8327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26775-45A3-4D54-BAD5-8344F59153BE}">
      <dsp:nvSpPr>
        <dsp:cNvPr id="0" name=""/>
        <dsp:cNvSpPr/>
      </dsp:nvSpPr>
      <dsp:spPr>
        <a:xfrm>
          <a:off x="5595533" y="1745736"/>
          <a:ext cx="2379375" cy="914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Ground Truth</a:t>
          </a:r>
        </a:p>
      </dsp:txBody>
      <dsp:txXfrm>
        <a:off x="5595533" y="1745736"/>
        <a:ext cx="2379375" cy="914572"/>
      </dsp:txXfrm>
    </dsp:sp>
    <dsp:sp modelId="{B8438E03-82FA-40DD-824C-685290F20CAB}">
      <dsp:nvSpPr>
        <dsp:cNvPr id="0" name=""/>
        <dsp:cNvSpPr/>
      </dsp:nvSpPr>
      <dsp:spPr>
        <a:xfrm>
          <a:off x="5595533" y="2762058"/>
          <a:ext cx="2379375" cy="1028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{-1, 1}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Ratio:8:2</a:t>
          </a:r>
        </a:p>
      </dsp:txBody>
      <dsp:txXfrm>
        <a:off x="5595533" y="2762058"/>
        <a:ext cx="2379375" cy="1028860"/>
      </dsp:txXfrm>
    </dsp:sp>
    <dsp:sp modelId="{24217FAE-4666-1A4F-BCE4-FD5493AA06B9}">
      <dsp:nvSpPr>
        <dsp:cNvPr id="0" name=""/>
        <dsp:cNvSpPr/>
      </dsp:nvSpPr>
      <dsp:spPr>
        <a:xfrm>
          <a:off x="9164596" y="785551"/>
          <a:ext cx="832781" cy="83278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4B386-FDC5-F248-8448-CD60B9FF5F0F}">
      <dsp:nvSpPr>
        <dsp:cNvPr id="0" name=""/>
        <dsp:cNvSpPr/>
      </dsp:nvSpPr>
      <dsp:spPr>
        <a:xfrm>
          <a:off x="8391299" y="1745736"/>
          <a:ext cx="2379375" cy="914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Multiple Annotations</a:t>
          </a:r>
          <a:endParaRPr lang="en-US" sz="2400" kern="1200" dirty="0"/>
        </a:p>
      </dsp:txBody>
      <dsp:txXfrm>
        <a:off x="8391299" y="1745736"/>
        <a:ext cx="2379375" cy="914572"/>
      </dsp:txXfrm>
    </dsp:sp>
    <dsp:sp modelId="{FB003D6B-68F7-1745-9AA6-80A0AE9F9581}">
      <dsp:nvSpPr>
        <dsp:cNvPr id="0" name=""/>
        <dsp:cNvSpPr/>
      </dsp:nvSpPr>
      <dsp:spPr>
        <a:xfrm>
          <a:off x="8391299" y="2719566"/>
          <a:ext cx="2379375" cy="1028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10 annotators. </a:t>
          </a:r>
        </a:p>
      </dsp:txBody>
      <dsp:txXfrm>
        <a:off x="8391299" y="2719566"/>
        <a:ext cx="2379375" cy="10288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F87AB-7016-FB4D-9738-D1026E3B3161}">
      <dsp:nvSpPr>
        <dsp:cNvPr id="0" name=""/>
        <dsp:cNvSpPr/>
      </dsp:nvSpPr>
      <dsp:spPr>
        <a:xfrm>
          <a:off x="717196" y="557489"/>
          <a:ext cx="764112" cy="7641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01184-2D46-3F4B-80EE-8A238D7768C0}">
      <dsp:nvSpPr>
        <dsp:cNvPr id="0" name=""/>
        <dsp:cNvSpPr/>
      </dsp:nvSpPr>
      <dsp:spPr>
        <a:xfrm>
          <a:off x="7663" y="1407040"/>
          <a:ext cx="2183178" cy="921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Samples</a:t>
          </a:r>
        </a:p>
      </dsp:txBody>
      <dsp:txXfrm>
        <a:off x="7663" y="1407040"/>
        <a:ext cx="2183178" cy="921928"/>
      </dsp:txXfrm>
    </dsp:sp>
    <dsp:sp modelId="{2C387C0B-0AFE-D549-97EE-FDFFAAD1D84C}">
      <dsp:nvSpPr>
        <dsp:cNvPr id="0" name=""/>
        <dsp:cNvSpPr/>
      </dsp:nvSpPr>
      <dsp:spPr>
        <a:xfrm>
          <a:off x="7663" y="2407375"/>
          <a:ext cx="2183178" cy="198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3589 samples</a:t>
          </a:r>
        </a:p>
      </dsp:txBody>
      <dsp:txXfrm>
        <a:off x="7663" y="2407375"/>
        <a:ext cx="2183178" cy="1986560"/>
      </dsp:txXfrm>
    </dsp:sp>
    <dsp:sp modelId="{EC807D3B-EE6F-4CE1-86D3-E63D9A34B219}">
      <dsp:nvSpPr>
        <dsp:cNvPr id="0" name=""/>
        <dsp:cNvSpPr/>
      </dsp:nvSpPr>
      <dsp:spPr>
        <a:xfrm>
          <a:off x="3282431" y="557489"/>
          <a:ext cx="764112" cy="7641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C7F5B-A2ED-47C0-895F-3BE6FEA7C8CC}">
      <dsp:nvSpPr>
        <dsp:cNvPr id="0" name=""/>
        <dsp:cNvSpPr/>
      </dsp:nvSpPr>
      <dsp:spPr>
        <a:xfrm>
          <a:off x="2572898" y="1407040"/>
          <a:ext cx="2183178" cy="921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89 features</a:t>
          </a:r>
        </a:p>
      </dsp:txBody>
      <dsp:txXfrm>
        <a:off x="2572898" y="1407040"/>
        <a:ext cx="2183178" cy="921928"/>
      </dsp:txXfrm>
    </dsp:sp>
    <dsp:sp modelId="{1C37E81B-B6CC-48A9-88E9-AB399160B87D}">
      <dsp:nvSpPr>
        <dsp:cNvPr id="0" name=""/>
        <dsp:cNvSpPr/>
      </dsp:nvSpPr>
      <dsp:spPr>
        <a:xfrm>
          <a:off x="2572898" y="2407375"/>
          <a:ext cx="2183178" cy="198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Demographics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Diagnosis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Measurements</a:t>
          </a:r>
        </a:p>
      </dsp:txBody>
      <dsp:txXfrm>
        <a:off x="2572898" y="2407375"/>
        <a:ext cx="2183178" cy="1986560"/>
      </dsp:txXfrm>
    </dsp:sp>
    <dsp:sp modelId="{3A3BC939-1D87-4812-9F01-67F6C5105D54}">
      <dsp:nvSpPr>
        <dsp:cNvPr id="0" name=""/>
        <dsp:cNvSpPr/>
      </dsp:nvSpPr>
      <dsp:spPr>
        <a:xfrm>
          <a:off x="5847665" y="574116"/>
          <a:ext cx="764112" cy="7641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26775-45A3-4D54-BAD5-8344F59153BE}">
      <dsp:nvSpPr>
        <dsp:cNvPr id="0" name=""/>
        <dsp:cNvSpPr/>
      </dsp:nvSpPr>
      <dsp:spPr>
        <a:xfrm>
          <a:off x="5138132" y="1407040"/>
          <a:ext cx="2183178" cy="921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Ground Truth</a:t>
          </a:r>
        </a:p>
      </dsp:txBody>
      <dsp:txXfrm>
        <a:off x="5138132" y="1407040"/>
        <a:ext cx="2183178" cy="921928"/>
      </dsp:txXfrm>
    </dsp:sp>
    <dsp:sp modelId="{B8438E03-82FA-40DD-824C-685290F20CAB}">
      <dsp:nvSpPr>
        <dsp:cNvPr id="0" name=""/>
        <dsp:cNvSpPr/>
      </dsp:nvSpPr>
      <dsp:spPr>
        <a:xfrm>
          <a:off x="5138132" y="2407375"/>
          <a:ext cx="2183178" cy="198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-1: No Pressure Ulcers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1: Has Pressure Ulcers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Roughly 8:2</a:t>
          </a:r>
        </a:p>
      </dsp:txBody>
      <dsp:txXfrm>
        <a:off x="5138132" y="2407375"/>
        <a:ext cx="2183178" cy="1986560"/>
      </dsp:txXfrm>
    </dsp:sp>
    <dsp:sp modelId="{E8545DD4-EB76-1941-A328-B117158D5E2E}">
      <dsp:nvSpPr>
        <dsp:cNvPr id="0" name=""/>
        <dsp:cNvSpPr/>
      </dsp:nvSpPr>
      <dsp:spPr>
        <a:xfrm>
          <a:off x="8994372" y="574116"/>
          <a:ext cx="945764" cy="764112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85477-A7E0-2742-9294-81C7B2FE2D23}">
      <dsp:nvSpPr>
        <dsp:cNvPr id="0" name=""/>
        <dsp:cNvSpPr/>
      </dsp:nvSpPr>
      <dsp:spPr>
        <a:xfrm>
          <a:off x="8375666" y="1407040"/>
          <a:ext cx="2183178" cy="921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Multiple Annotations</a:t>
          </a:r>
        </a:p>
      </dsp:txBody>
      <dsp:txXfrm>
        <a:off x="8375666" y="1407040"/>
        <a:ext cx="2183178" cy="921928"/>
      </dsp:txXfrm>
    </dsp:sp>
    <dsp:sp modelId="{ABCDBE43-D762-1E46-BF1A-2AC6731333FC}">
      <dsp:nvSpPr>
        <dsp:cNvPr id="0" name=""/>
        <dsp:cNvSpPr/>
      </dsp:nvSpPr>
      <dsp:spPr>
        <a:xfrm>
          <a:off x="7703367" y="2425989"/>
          <a:ext cx="3527776" cy="198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Simulate nurses’ Annotations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Generate Beta Distribution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Adjust mean reliability and standard deviation </a:t>
          </a:r>
        </a:p>
      </dsp:txBody>
      <dsp:txXfrm>
        <a:off x="7703367" y="2425989"/>
        <a:ext cx="3527776" cy="19865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C4ECB-E07F-8C47-A445-54591C0D1CBE}">
      <dsp:nvSpPr>
        <dsp:cNvPr id="0" name=""/>
        <dsp:cNvSpPr/>
      </dsp:nvSpPr>
      <dsp:spPr>
        <a:xfrm>
          <a:off x="3000" y="149407"/>
          <a:ext cx="2925364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Contribution: </a:t>
          </a:r>
        </a:p>
      </dsp:txBody>
      <dsp:txXfrm>
        <a:off x="3000" y="149407"/>
        <a:ext cx="2925364" cy="633600"/>
      </dsp:txXfrm>
    </dsp:sp>
    <dsp:sp modelId="{FCFFFC02-4051-2345-A92D-FE19357C8FD8}">
      <dsp:nvSpPr>
        <dsp:cNvPr id="0" name=""/>
        <dsp:cNvSpPr/>
      </dsp:nvSpPr>
      <dsp:spPr>
        <a:xfrm>
          <a:off x="3000" y="783007"/>
          <a:ext cx="2925364" cy="20532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Build Medaboost that improve Adaboost when multiple annotations exist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EM performs the best over MV and WM</a:t>
          </a:r>
        </a:p>
      </dsp:txBody>
      <dsp:txXfrm>
        <a:off x="3000" y="783007"/>
        <a:ext cx="2925364" cy="2053260"/>
      </dsp:txXfrm>
    </dsp:sp>
    <dsp:sp modelId="{20855A77-E247-5642-80A3-C7FF8E385080}">
      <dsp:nvSpPr>
        <dsp:cNvPr id="0" name=""/>
        <dsp:cNvSpPr/>
      </dsp:nvSpPr>
      <dsp:spPr>
        <a:xfrm>
          <a:off x="3337916" y="149407"/>
          <a:ext cx="2925364" cy="633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Limitation:</a:t>
          </a:r>
        </a:p>
      </dsp:txBody>
      <dsp:txXfrm>
        <a:off x="3337916" y="149407"/>
        <a:ext cx="2925364" cy="633600"/>
      </dsp:txXfrm>
    </dsp:sp>
    <dsp:sp modelId="{DA5E8EE0-BC1F-5B4C-9117-AFB48F4675BC}">
      <dsp:nvSpPr>
        <dsp:cNvPr id="0" name=""/>
        <dsp:cNvSpPr/>
      </dsp:nvSpPr>
      <dsp:spPr>
        <a:xfrm>
          <a:off x="3337916" y="783007"/>
          <a:ext cx="2925364" cy="20532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Both dataset have synthetic part. Need to experiment on real data. </a:t>
          </a:r>
        </a:p>
      </dsp:txBody>
      <dsp:txXfrm>
        <a:off x="3337916" y="783007"/>
        <a:ext cx="2925364" cy="2053260"/>
      </dsp:txXfrm>
    </dsp:sp>
    <dsp:sp modelId="{F0C7F8FA-0B32-5646-ACE1-F724383B2FA5}">
      <dsp:nvSpPr>
        <dsp:cNvPr id="0" name=""/>
        <dsp:cNvSpPr/>
      </dsp:nvSpPr>
      <dsp:spPr>
        <a:xfrm>
          <a:off x="6672831" y="149407"/>
          <a:ext cx="2925364" cy="633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Future Work:</a:t>
          </a:r>
        </a:p>
      </dsp:txBody>
      <dsp:txXfrm>
        <a:off x="6672831" y="149407"/>
        <a:ext cx="2925364" cy="633600"/>
      </dsp:txXfrm>
    </dsp:sp>
    <dsp:sp modelId="{C3F57CDC-A653-5545-8D4D-CFFF52708551}">
      <dsp:nvSpPr>
        <dsp:cNvPr id="0" name=""/>
        <dsp:cNvSpPr/>
      </dsp:nvSpPr>
      <dsp:spPr>
        <a:xfrm>
          <a:off x="6672831" y="783007"/>
          <a:ext cx="2925364" cy="20532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AUC still low (around 60% in MIMIC-III dataset)</a:t>
          </a:r>
        </a:p>
      </dsp:txBody>
      <dsp:txXfrm>
        <a:off x="6672831" y="783007"/>
        <a:ext cx="2925364" cy="2053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3/30/20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30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87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11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9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66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7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88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532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23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97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86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613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8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3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0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2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28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51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8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19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12D574-25AB-4ED9-A06D-4279CBFE7127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1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2843" y="1239409"/>
            <a:ext cx="8066314" cy="2644719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Medaboost</a:t>
            </a:r>
            <a:r>
              <a:rPr lang="en-US" sz="4000" dirty="0"/>
              <a:t>: An Improved Ensemble Learning Algorithm in Classification with Multiple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782680" y="4010298"/>
            <a:ext cx="8626640" cy="965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Yilin Dong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Advisor: Joyce Ho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3823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18EA-C2C2-DE49-A737-144153BB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Truth Inference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– Majority Voting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13D0-9993-D44B-8E2E-49EFCBA9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509" y="2610312"/>
            <a:ext cx="8365434" cy="2452390"/>
          </a:xfrm>
        </p:spPr>
        <p:txBody>
          <a:bodyPr/>
          <a:lstStyle/>
          <a:p>
            <a:r>
              <a:rPr lang="en-US" dirty="0"/>
              <a:t>Each annotation counts as one vote. </a:t>
            </a:r>
          </a:p>
          <a:p>
            <a:r>
              <a:rPr lang="en-US" dirty="0"/>
              <a:t>Choose the most voted label.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09BAE5B-D554-7243-92B9-62AAA5870FF6}"/>
              </a:ext>
            </a:extLst>
          </p:cNvPr>
          <p:cNvSpPr/>
          <p:nvPr/>
        </p:nvSpPr>
        <p:spPr>
          <a:xfrm>
            <a:off x="7851912" y="4406719"/>
            <a:ext cx="917945" cy="54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43C3F7-031B-FF4C-ABE7-5C476983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431430"/>
              </p:ext>
            </p:extLst>
          </p:nvPr>
        </p:nvGraphicFramePr>
        <p:xfrm>
          <a:off x="8769857" y="3644513"/>
          <a:ext cx="2126741" cy="195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741">
                  <a:extLst>
                    <a:ext uri="{9D8B030D-6E8A-4147-A177-3AD203B41FA5}">
                      <a16:colId xmlns:a16="http://schemas.microsoft.com/office/drawing/2014/main" val="4082969416"/>
                    </a:ext>
                  </a:extLst>
                </a:gridCol>
              </a:tblGrid>
              <a:tr h="6866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Inferred Truth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32564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33442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564585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041774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024CB86-BD16-6848-B40C-DEB6BDA07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239846"/>
              </p:ext>
            </p:extLst>
          </p:nvPr>
        </p:nvGraphicFramePr>
        <p:xfrm>
          <a:off x="1530508" y="3644513"/>
          <a:ext cx="6516582" cy="1954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563">
                  <a:extLst>
                    <a:ext uri="{9D8B030D-6E8A-4147-A177-3AD203B41FA5}">
                      <a16:colId xmlns:a16="http://schemas.microsoft.com/office/drawing/2014/main" val="1203937925"/>
                    </a:ext>
                  </a:extLst>
                </a:gridCol>
                <a:gridCol w="1299071">
                  <a:extLst>
                    <a:ext uri="{9D8B030D-6E8A-4147-A177-3AD203B41FA5}">
                      <a16:colId xmlns:a16="http://schemas.microsoft.com/office/drawing/2014/main" val="3116277101"/>
                    </a:ext>
                  </a:extLst>
                </a:gridCol>
                <a:gridCol w="1303316">
                  <a:extLst>
                    <a:ext uri="{9D8B030D-6E8A-4147-A177-3AD203B41FA5}">
                      <a16:colId xmlns:a16="http://schemas.microsoft.com/office/drawing/2014/main" val="1412756038"/>
                    </a:ext>
                  </a:extLst>
                </a:gridCol>
                <a:gridCol w="1303316">
                  <a:extLst>
                    <a:ext uri="{9D8B030D-6E8A-4147-A177-3AD203B41FA5}">
                      <a16:colId xmlns:a16="http://schemas.microsoft.com/office/drawing/2014/main" val="846038166"/>
                    </a:ext>
                  </a:extLst>
                </a:gridCol>
                <a:gridCol w="1303316">
                  <a:extLst>
                    <a:ext uri="{9D8B030D-6E8A-4147-A177-3AD203B41FA5}">
                      <a16:colId xmlns:a16="http://schemas.microsoft.com/office/drawing/2014/main" val="165465678"/>
                    </a:ext>
                  </a:extLst>
                </a:gridCol>
              </a:tblGrid>
              <a:tr h="5180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Annotator </a:t>
                      </a:r>
                      <a:r>
                        <a:rPr lang="en-US" sz="2000" dirty="0"/>
                        <a:t>a</a:t>
                      </a:r>
                      <a:r>
                        <a:rPr lang="en-US" sz="2000" baseline="-25000" dirty="0"/>
                        <a:t>5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89911"/>
                  </a:ext>
                </a:extLst>
              </a:tr>
              <a:tr h="4178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65851"/>
                  </a:ext>
                </a:extLst>
              </a:tr>
              <a:tr h="4178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298865"/>
                  </a:ext>
                </a:extLst>
              </a:tr>
              <a:tr h="4178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14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97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18EA-C2C2-DE49-A737-144153BB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Truth Inference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– Weighted Majority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13D0-9993-D44B-8E2E-49EFCBA9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508" y="2451816"/>
            <a:ext cx="9601196" cy="2452390"/>
          </a:xfrm>
        </p:spPr>
        <p:txBody>
          <a:bodyPr/>
          <a:lstStyle/>
          <a:p>
            <a:r>
              <a:rPr lang="en-US" dirty="0"/>
              <a:t>Based on MV, vote is multiplied by annotators’ weights. Initial weights are 1. </a:t>
            </a:r>
          </a:p>
          <a:p>
            <a:r>
              <a:rPr lang="en-US" dirty="0"/>
              <a:t>When a mistake is made, update weight as weight*</a:t>
            </a:r>
            <a:r>
              <a:rPr lang="el-GR" dirty="0"/>
              <a:t>β</a:t>
            </a:r>
            <a:r>
              <a:rPr lang="en-US" dirty="0"/>
              <a:t> (</a:t>
            </a:r>
            <a:r>
              <a:rPr lang="el-GR" dirty="0"/>
              <a:t>β</a:t>
            </a:r>
            <a:r>
              <a:rPr lang="en-US" dirty="0"/>
              <a:t> &lt;1)</a:t>
            </a:r>
            <a:br>
              <a:rPr lang="el-GR" dirty="0"/>
            </a:br>
            <a:br>
              <a:rPr lang="el-GR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70EA85-84C8-CA4E-B873-505D57D6B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070409"/>
              </p:ext>
            </p:extLst>
          </p:nvPr>
        </p:nvGraphicFramePr>
        <p:xfrm>
          <a:off x="1530508" y="3486017"/>
          <a:ext cx="6516582" cy="1954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563">
                  <a:extLst>
                    <a:ext uri="{9D8B030D-6E8A-4147-A177-3AD203B41FA5}">
                      <a16:colId xmlns:a16="http://schemas.microsoft.com/office/drawing/2014/main" val="1203937925"/>
                    </a:ext>
                  </a:extLst>
                </a:gridCol>
                <a:gridCol w="1299071">
                  <a:extLst>
                    <a:ext uri="{9D8B030D-6E8A-4147-A177-3AD203B41FA5}">
                      <a16:colId xmlns:a16="http://schemas.microsoft.com/office/drawing/2014/main" val="3116277101"/>
                    </a:ext>
                  </a:extLst>
                </a:gridCol>
                <a:gridCol w="1303316">
                  <a:extLst>
                    <a:ext uri="{9D8B030D-6E8A-4147-A177-3AD203B41FA5}">
                      <a16:colId xmlns:a16="http://schemas.microsoft.com/office/drawing/2014/main" val="1412756038"/>
                    </a:ext>
                  </a:extLst>
                </a:gridCol>
                <a:gridCol w="1303316">
                  <a:extLst>
                    <a:ext uri="{9D8B030D-6E8A-4147-A177-3AD203B41FA5}">
                      <a16:colId xmlns:a16="http://schemas.microsoft.com/office/drawing/2014/main" val="846038166"/>
                    </a:ext>
                  </a:extLst>
                </a:gridCol>
                <a:gridCol w="1303316">
                  <a:extLst>
                    <a:ext uri="{9D8B030D-6E8A-4147-A177-3AD203B41FA5}">
                      <a16:colId xmlns:a16="http://schemas.microsoft.com/office/drawing/2014/main" val="165465678"/>
                    </a:ext>
                  </a:extLst>
                </a:gridCol>
              </a:tblGrid>
              <a:tr h="5180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Annotator </a:t>
                      </a:r>
                      <a:r>
                        <a:rPr lang="en-US" sz="2000" dirty="0"/>
                        <a:t>a</a:t>
                      </a:r>
                      <a:r>
                        <a:rPr lang="en-US" sz="2000" baseline="-25000" dirty="0"/>
                        <a:t>5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89911"/>
                  </a:ext>
                </a:extLst>
              </a:tr>
              <a:tr h="4178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65851"/>
                  </a:ext>
                </a:extLst>
              </a:tr>
              <a:tr h="4178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298865"/>
                  </a:ext>
                </a:extLst>
              </a:tr>
              <a:tr h="4178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1487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8C8E94-8830-AF49-BC8E-225433FE8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50153"/>
              </p:ext>
            </p:extLst>
          </p:nvPr>
        </p:nvGraphicFramePr>
        <p:xfrm>
          <a:off x="8225519" y="3486017"/>
          <a:ext cx="2715686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7843">
                  <a:extLst>
                    <a:ext uri="{9D8B030D-6E8A-4147-A177-3AD203B41FA5}">
                      <a16:colId xmlns:a16="http://schemas.microsoft.com/office/drawing/2014/main" val="2123252787"/>
                    </a:ext>
                  </a:extLst>
                </a:gridCol>
                <a:gridCol w="1357843">
                  <a:extLst>
                    <a:ext uri="{9D8B030D-6E8A-4147-A177-3AD203B41FA5}">
                      <a16:colId xmlns:a16="http://schemas.microsoft.com/office/drawing/2014/main" val="3793906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0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1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5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6564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081D33C-E6B7-9D42-A0CB-010624E49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614277"/>
              </p:ext>
            </p:extLst>
          </p:nvPr>
        </p:nvGraphicFramePr>
        <p:xfrm>
          <a:off x="8231554" y="3486017"/>
          <a:ext cx="2715686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7843">
                  <a:extLst>
                    <a:ext uri="{9D8B030D-6E8A-4147-A177-3AD203B41FA5}">
                      <a16:colId xmlns:a16="http://schemas.microsoft.com/office/drawing/2014/main" val="2123252787"/>
                    </a:ext>
                  </a:extLst>
                </a:gridCol>
                <a:gridCol w="1357843">
                  <a:extLst>
                    <a:ext uri="{9D8B030D-6E8A-4147-A177-3AD203B41FA5}">
                      <a16:colId xmlns:a16="http://schemas.microsoft.com/office/drawing/2014/main" val="3793906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0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/>
                        <a:t>β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1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5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6564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3CD35E-CE19-F349-8BCC-016D60BB2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61245"/>
              </p:ext>
            </p:extLst>
          </p:nvPr>
        </p:nvGraphicFramePr>
        <p:xfrm>
          <a:off x="8237589" y="3486017"/>
          <a:ext cx="2715686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7843">
                  <a:extLst>
                    <a:ext uri="{9D8B030D-6E8A-4147-A177-3AD203B41FA5}">
                      <a16:colId xmlns:a16="http://schemas.microsoft.com/office/drawing/2014/main" val="2123252787"/>
                    </a:ext>
                  </a:extLst>
                </a:gridCol>
                <a:gridCol w="1357843">
                  <a:extLst>
                    <a:ext uri="{9D8B030D-6E8A-4147-A177-3AD203B41FA5}">
                      <a16:colId xmlns:a16="http://schemas.microsoft.com/office/drawing/2014/main" val="3793906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/>
                        <a:t>β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0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/>
                        <a:t>β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1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5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656495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B541810C-3797-B442-8027-09405E75A8B7}"/>
              </a:ext>
            </a:extLst>
          </p:cNvPr>
          <p:cNvSpPr/>
          <p:nvPr/>
        </p:nvSpPr>
        <p:spPr>
          <a:xfrm>
            <a:off x="4411384" y="4255008"/>
            <a:ext cx="780288" cy="2682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D9C03-DF21-F446-90A6-13727400FAB2}"/>
              </a:ext>
            </a:extLst>
          </p:cNvPr>
          <p:cNvSpPr/>
          <p:nvPr/>
        </p:nvSpPr>
        <p:spPr>
          <a:xfrm>
            <a:off x="1780828" y="4674737"/>
            <a:ext cx="780288" cy="2682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288F22-E669-6E45-9D97-2A87F4B83D60}"/>
              </a:ext>
            </a:extLst>
          </p:cNvPr>
          <p:cNvSpPr txBox="1">
            <a:spLocks/>
          </p:cNvSpPr>
          <p:nvPr/>
        </p:nvSpPr>
        <p:spPr>
          <a:xfrm>
            <a:off x="1514033" y="5437659"/>
            <a:ext cx="9163933" cy="100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E.g. Sample 2: </a:t>
            </a:r>
          </a:p>
          <a:p>
            <a:pPr marL="0" indent="0">
              <a:buNone/>
            </a:pPr>
            <a:r>
              <a:rPr lang="en-US" sz="2000" dirty="0"/>
              <a:t>	3+</a:t>
            </a:r>
            <a:r>
              <a:rPr lang="el-GR" sz="2000" dirty="0"/>
              <a:t>β</a:t>
            </a:r>
            <a:r>
              <a:rPr lang="en-US" sz="2000" dirty="0"/>
              <a:t> votes for label -1; 1 vote for label 1. Choose label -1 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63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18EA-C2C2-DE49-A737-144153BB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Truth Inference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–Expectation-Maximization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13D0-9993-D44B-8E2E-49EFCBA9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508" y="2610311"/>
            <a:ext cx="9601196" cy="3056959"/>
          </a:xfrm>
        </p:spPr>
        <p:txBody>
          <a:bodyPr>
            <a:normAutofit/>
          </a:bodyPr>
          <a:lstStyle/>
          <a:p>
            <a:r>
              <a:rPr lang="en-US" dirty="0"/>
              <a:t>Confusion Matrix for each annotator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π</a:t>
            </a:r>
            <a:r>
              <a:rPr lang="en-US" baseline="30000" dirty="0" err="1"/>
              <a:t>ak</a:t>
            </a:r>
            <a:r>
              <a:rPr lang="en-US" baseline="30000" dirty="0"/>
              <a:t> </a:t>
            </a:r>
            <a:r>
              <a:rPr lang="en-US" dirty="0"/>
              <a:t>=				, </a:t>
            </a:r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l-GR" dirty="0"/>
              <a:t>α=</a:t>
            </a:r>
            <a:r>
              <a:rPr lang="en-US" dirty="0"/>
              <a:t>p(y</a:t>
            </a:r>
            <a:r>
              <a:rPr lang="en-US" baseline="30000" dirty="0"/>
              <a:t>ak</a:t>
            </a:r>
            <a:r>
              <a:rPr lang="en-US" baseline="-25000" dirty="0"/>
              <a:t>xi</a:t>
            </a:r>
            <a:r>
              <a:rPr lang="en-US" dirty="0"/>
              <a:t>= 1|z</a:t>
            </a:r>
            <a:r>
              <a:rPr lang="en-US" baseline="-25000" dirty="0"/>
              <a:t>xi</a:t>
            </a:r>
            <a:r>
              <a:rPr lang="en-US" dirty="0"/>
              <a:t>= 1), </a:t>
            </a:r>
            <a:r>
              <a:rPr lang="el-GR" dirty="0"/>
              <a:t>β=</a:t>
            </a:r>
            <a:r>
              <a:rPr lang="en-US" dirty="0"/>
              <a:t>p(y</a:t>
            </a:r>
            <a:r>
              <a:rPr lang="en-US" baseline="30000" dirty="0"/>
              <a:t>ak</a:t>
            </a:r>
            <a:r>
              <a:rPr lang="en-US" baseline="-25000" dirty="0"/>
              <a:t>xi</a:t>
            </a:r>
            <a:r>
              <a:rPr lang="en-US" dirty="0"/>
              <a:t>=−1|z</a:t>
            </a:r>
            <a:r>
              <a:rPr lang="en-US" baseline="-25000" dirty="0"/>
              <a:t>xi</a:t>
            </a:r>
            <a:r>
              <a:rPr lang="en-US" dirty="0"/>
              <a:t>=−1)</a:t>
            </a:r>
            <a:br>
              <a:rPr lang="en-US" dirty="0"/>
            </a:br>
            <a:r>
              <a:rPr lang="en-US" dirty="0"/>
              <a:t>Use maximum likelihood estimation to optimize estimated truth and confusion </a:t>
            </a:r>
            <a:r>
              <a:rPr lang="en-US" dirty="0" err="1"/>
              <a:t>matrixs</a:t>
            </a:r>
            <a:r>
              <a:rPr lang="en-US" dirty="0"/>
              <a:t>:</a:t>
            </a:r>
            <a:br>
              <a:rPr lang="el-GR" dirty="0"/>
            </a:br>
            <a:br>
              <a:rPr lang="el-GR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0F2F2-5DC4-F040-A333-349E754B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546" y="3007226"/>
            <a:ext cx="1630611" cy="660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19148-2E60-9647-B560-7406A5C34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4523834"/>
            <a:ext cx="4876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7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18EA-C2C2-DE49-A737-144153BB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Model Baseline: </a:t>
            </a:r>
            <a:r>
              <a:rPr lang="en-US" dirty="0" err="1">
                <a:solidFill>
                  <a:srgbClr val="262626"/>
                </a:solidFill>
              </a:rPr>
              <a:t>Adaboost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13D0-9993-D44B-8E2E-49EFCBA9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4" y="2443381"/>
            <a:ext cx="10856422" cy="3807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Ensemble learning algorithm that combines “weak” classifiers to construct “strong” classifiers </a:t>
            </a:r>
          </a:p>
          <a:p>
            <a:r>
              <a:rPr lang="en-US" dirty="0"/>
              <a:t>Initial weights are 1 for all samples</a:t>
            </a:r>
          </a:p>
          <a:p>
            <a:r>
              <a:rPr lang="en-US" dirty="0"/>
              <a:t>Begin iteration:</a:t>
            </a:r>
          </a:p>
          <a:p>
            <a:pPr lvl="1"/>
            <a:r>
              <a:rPr lang="en-US" sz="2200" dirty="0"/>
              <a:t>Select a weak classifier which produces hypothesis that minimizes the total weighted error </a:t>
            </a:r>
            <a:r>
              <a:rPr lang="el-GR" sz="2200" dirty="0"/>
              <a:t>ε</a:t>
            </a:r>
            <a:endParaRPr lang="en-US" sz="2200" dirty="0"/>
          </a:p>
          <a:p>
            <a:pPr lvl="1"/>
            <a:r>
              <a:rPr lang="en-US" sz="2200" dirty="0"/>
              <a:t>Determine the weight for this weak classifier based on </a:t>
            </a:r>
            <a:r>
              <a:rPr lang="el-GR" sz="2200" dirty="0"/>
              <a:t>ε</a:t>
            </a:r>
            <a:endParaRPr lang="en-US" sz="2200" dirty="0"/>
          </a:p>
          <a:p>
            <a:pPr lvl="1"/>
            <a:r>
              <a:rPr lang="en-US" sz="2200" dirty="0"/>
              <a:t>Update the weight for each sample: the misclassified sample gets more weight</a:t>
            </a:r>
          </a:p>
          <a:p>
            <a:r>
              <a:rPr lang="en-US" dirty="0"/>
              <a:t>Final classifier combines previous weak classifiers and their weights</a:t>
            </a:r>
          </a:p>
        </p:txBody>
      </p:sp>
    </p:spTree>
    <p:extLst>
      <p:ext uri="{BB962C8B-B14F-4D97-AF65-F5344CB8AC3E}">
        <p14:creationId xmlns:p14="http://schemas.microsoft.com/office/powerpoint/2010/main" val="329287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18EA-C2C2-DE49-A737-144153BB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Limit of </a:t>
            </a:r>
            <a:r>
              <a:rPr lang="en-US" dirty="0" err="1">
                <a:solidFill>
                  <a:srgbClr val="262626"/>
                </a:solidFill>
              </a:rPr>
              <a:t>Adaboost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13D0-9993-D44B-8E2E-49EFCBA9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93258"/>
            <a:ext cx="9928721" cy="374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Problem: </a:t>
            </a:r>
          </a:p>
          <a:p>
            <a:r>
              <a:rPr lang="en-US" sz="3200" dirty="0"/>
              <a:t>Sensitive to inaccurate labels. </a:t>
            </a:r>
          </a:p>
          <a:p>
            <a:pPr lvl="1"/>
            <a:r>
              <a:rPr lang="en-US" sz="2800" dirty="0"/>
              <a:t>Inaccurately minimizing errors</a:t>
            </a:r>
          </a:p>
          <a:p>
            <a:r>
              <a:rPr lang="en-US" sz="3200" dirty="0"/>
              <a:t>E.g. a positive sample is labelled as negative. 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r>
              <a:rPr lang="en-US" sz="2800" dirty="0"/>
              <a:t>Penalty for “misclassifying” this sample (label it positive) is large</a:t>
            </a:r>
          </a:p>
          <a:p>
            <a:pPr marL="0" indent="0">
              <a:buNone/>
            </a:pPr>
            <a:r>
              <a:rPr lang="en-US" sz="2800" dirty="0"/>
              <a:t>		Deviate from the ideal model</a:t>
            </a:r>
          </a:p>
        </p:txBody>
      </p:sp>
    </p:spTree>
    <p:extLst>
      <p:ext uri="{BB962C8B-B14F-4D97-AF65-F5344CB8AC3E}">
        <p14:creationId xmlns:p14="http://schemas.microsoft.com/office/powerpoint/2010/main" val="1430004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Our Model: </a:t>
            </a:r>
            <a:r>
              <a:rPr lang="en-US" dirty="0" err="1">
                <a:solidFill>
                  <a:srgbClr val="262626"/>
                </a:solidFill>
              </a:rPr>
              <a:t>Medaboost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873" y="2526490"/>
            <a:ext cx="6002345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Rationale: </a:t>
            </a:r>
            <a:r>
              <a:rPr lang="en-US" dirty="0"/>
              <a:t>High disagreements in multiple annotations mean this sample is hard to classify</a:t>
            </a:r>
          </a:p>
          <a:p>
            <a:pPr marL="0" indent="0">
              <a:buNone/>
            </a:pPr>
            <a:r>
              <a:rPr lang="en-US" b="1" dirty="0"/>
              <a:t>Solution: </a:t>
            </a:r>
            <a:r>
              <a:rPr lang="en-US" dirty="0"/>
              <a:t>Change the initial weight in </a:t>
            </a:r>
            <a:r>
              <a:rPr lang="en-US" dirty="0" err="1"/>
              <a:t>Adaboost</a:t>
            </a:r>
            <a:endParaRPr lang="en-US" dirty="0"/>
          </a:p>
          <a:p>
            <a:r>
              <a:rPr lang="en-US" dirty="0"/>
              <a:t>More disagreements, less weight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2CD6B-4026-3A4B-B6A7-2886B031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4436326"/>
            <a:ext cx="4012421" cy="1649591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1AC1D-AB99-C642-9755-939FC251866F}"/>
              </a:ext>
            </a:extLst>
          </p:cNvPr>
          <p:cNvSpPr txBox="1"/>
          <p:nvPr/>
        </p:nvSpPr>
        <p:spPr>
          <a:xfrm>
            <a:off x="6665843" y="38166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2D6A7E-4178-D64F-A4D1-CBD069A3FAA8}"/>
              </a:ext>
            </a:extLst>
          </p:cNvPr>
          <p:cNvSpPr txBox="1">
            <a:spLocks/>
          </p:cNvSpPr>
          <p:nvPr/>
        </p:nvSpPr>
        <p:spPr>
          <a:xfrm>
            <a:off x="6484164" y="2556932"/>
            <a:ext cx="5485114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d</a:t>
            </a:r>
            <a:r>
              <a:rPr lang="en-US" baseline="-25000" dirty="0"/>
              <a:t>xi </a:t>
            </a:r>
            <a:r>
              <a:rPr lang="en-US" dirty="0"/>
              <a:t>is the disagreement factor for sample </a:t>
            </a:r>
            <a:r>
              <a:rPr lang="en-US" dirty="0" err="1"/>
              <a:t>i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E.g. M = 10, 6 “1” labels and 4 “-1” labels</a:t>
            </a:r>
          </a:p>
          <a:p>
            <a:pPr marL="0" indent="0">
              <a:buNone/>
            </a:pPr>
            <a:r>
              <a:rPr lang="en-US" dirty="0"/>
              <a:t>  		 	= 2,  d</a:t>
            </a:r>
            <a:r>
              <a:rPr lang="en-US" baseline="-25000" dirty="0"/>
              <a:t>xi </a:t>
            </a:r>
            <a:r>
              <a:rPr lang="en-US" dirty="0"/>
              <a:t>= 4.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	W</a:t>
            </a:r>
            <a:r>
              <a:rPr lang="en-US" baseline="-25000" dirty="0"/>
              <a:t>1</a:t>
            </a:r>
            <a:r>
              <a:rPr lang="en-US" dirty="0"/>
              <a:t>(i) = 6/14 * Normalization factor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E99D25-18BF-334A-ABFC-D180A254F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863077"/>
              </p:ext>
            </p:extLst>
          </p:nvPr>
        </p:nvGraphicFramePr>
        <p:xfrm>
          <a:off x="6649218" y="3124978"/>
          <a:ext cx="4900180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0018">
                  <a:extLst>
                    <a:ext uri="{9D8B030D-6E8A-4147-A177-3AD203B41FA5}">
                      <a16:colId xmlns:a16="http://schemas.microsoft.com/office/drawing/2014/main" val="3684077356"/>
                    </a:ext>
                  </a:extLst>
                </a:gridCol>
                <a:gridCol w="490018">
                  <a:extLst>
                    <a:ext uri="{9D8B030D-6E8A-4147-A177-3AD203B41FA5}">
                      <a16:colId xmlns:a16="http://schemas.microsoft.com/office/drawing/2014/main" val="3873423124"/>
                    </a:ext>
                  </a:extLst>
                </a:gridCol>
                <a:gridCol w="490018">
                  <a:extLst>
                    <a:ext uri="{9D8B030D-6E8A-4147-A177-3AD203B41FA5}">
                      <a16:colId xmlns:a16="http://schemas.microsoft.com/office/drawing/2014/main" val="3789950094"/>
                    </a:ext>
                  </a:extLst>
                </a:gridCol>
                <a:gridCol w="490018">
                  <a:extLst>
                    <a:ext uri="{9D8B030D-6E8A-4147-A177-3AD203B41FA5}">
                      <a16:colId xmlns:a16="http://schemas.microsoft.com/office/drawing/2014/main" val="3144690611"/>
                    </a:ext>
                  </a:extLst>
                </a:gridCol>
                <a:gridCol w="490018">
                  <a:extLst>
                    <a:ext uri="{9D8B030D-6E8A-4147-A177-3AD203B41FA5}">
                      <a16:colId xmlns:a16="http://schemas.microsoft.com/office/drawing/2014/main" val="2793150607"/>
                    </a:ext>
                  </a:extLst>
                </a:gridCol>
                <a:gridCol w="490018">
                  <a:extLst>
                    <a:ext uri="{9D8B030D-6E8A-4147-A177-3AD203B41FA5}">
                      <a16:colId xmlns:a16="http://schemas.microsoft.com/office/drawing/2014/main" val="1733062814"/>
                    </a:ext>
                  </a:extLst>
                </a:gridCol>
                <a:gridCol w="490018">
                  <a:extLst>
                    <a:ext uri="{9D8B030D-6E8A-4147-A177-3AD203B41FA5}">
                      <a16:colId xmlns:a16="http://schemas.microsoft.com/office/drawing/2014/main" val="1754599547"/>
                    </a:ext>
                  </a:extLst>
                </a:gridCol>
                <a:gridCol w="490018">
                  <a:extLst>
                    <a:ext uri="{9D8B030D-6E8A-4147-A177-3AD203B41FA5}">
                      <a16:colId xmlns:a16="http://schemas.microsoft.com/office/drawing/2014/main" val="3516602809"/>
                    </a:ext>
                  </a:extLst>
                </a:gridCol>
                <a:gridCol w="490018">
                  <a:extLst>
                    <a:ext uri="{9D8B030D-6E8A-4147-A177-3AD203B41FA5}">
                      <a16:colId xmlns:a16="http://schemas.microsoft.com/office/drawing/2014/main" val="3640988424"/>
                    </a:ext>
                  </a:extLst>
                </a:gridCol>
                <a:gridCol w="490018">
                  <a:extLst>
                    <a:ext uri="{9D8B030D-6E8A-4147-A177-3AD203B41FA5}">
                      <a16:colId xmlns:a16="http://schemas.microsoft.com/office/drawing/2014/main" val="445027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613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FF4D7F2-E97C-7D47-A882-8C8DF33C4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9"/>
          <a:stretch/>
        </p:blipFill>
        <p:spPr>
          <a:xfrm>
            <a:off x="7038904" y="4008539"/>
            <a:ext cx="823291" cy="825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174C77-5F3C-C540-ACDA-0E760F9B73D3}"/>
              </a:ext>
            </a:extLst>
          </p:cNvPr>
          <p:cNvSpPr/>
          <p:nvPr/>
        </p:nvSpPr>
        <p:spPr>
          <a:xfrm>
            <a:off x="7473696" y="3107853"/>
            <a:ext cx="2036064" cy="3657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1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Dataset (1)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-- Synthetic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8B5C39-D405-4D59-979C-C1E8360A0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501778"/>
              </p:ext>
            </p:extLst>
          </p:nvPr>
        </p:nvGraphicFramePr>
        <p:xfrm>
          <a:off x="962893" y="1866821"/>
          <a:ext cx="10774677" cy="4533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4150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982132"/>
            <a:ext cx="4934539" cy="1325373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Dataset (1)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-- Synthetic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82" y="2323434"/>
            <a:ext cx="4917425" cy="4034617"/>
          </a:xfrm>
        </p:spPr>
        <p:txBody>
          <a:bodyPr>
            <a:normAutofit/>
          </a:bodyPr>
          <a:lstStyle/>
          <a:p>
            <a:r>
              <a:rPr lang="en-US" dirty="0"/>
              <a:t>10 features and ground truth</a:t>
            </a:r>
          </a:p>
          <a:p>
            <a:pPr lvl="1"/>
            <a:r>
              <a:rPr lang="en-US" dirty="0"/>
              <a:t>Follow Gaussian distribution</a:t>
            </a:r>
          </a:p>
          <a:p>
            <a:pPr lvl="1"/>
            <a:r>
              <a:rPr lang="en-US" dirty="0"/>
              <a:t>Mean (Center of cluster):</a:t>
            </a:r>
          </a:p>
          <a:p>
            <a:pPr lvl="2"/>
            <a:r>
              <a:rPr lang="en-US" dirty="0"/>
              <a:t>Label -1: (1.5, 1.5, …, 1.5)</a:t>
            </a:r>
          </a:p>
          <a:p>
            <a:pPr lvl="2"/>
            <a:r>
              <a:rPr lang="en-US" dirty="0"/>
              <a:t>Label  1: (5, 5, …, 5)</a:t>
            </a:r>
          </a:p>
          <a:p>
            <a:pPr lvl="1"/>
            <a:r>
              <a:rPr lang="en-US" dirty="0"/>
              <a:t>Standard deviation: both 2.5</a:t>
            </a:r>
          </a:p>
          <a:p>
            <a:r>
              <a:rPr lang="en-US" dirty="0"/>
              <a:t>10 annotators</a:t>
            </a:r>
          </a:p>
          <a:p>
            <a:pPr lvl="1"/>
            <a:r>
              <a:rPr lang="en-US" dirty="0"/>
              <a:t>Calculate Euclidean Distance</a:t>
            </a:r>
          </a:p>
          <a:p>
            <a:pPr lvl="1"/>
            <a:r>
              <a:rPr lang="en-US" dirty="0"/>
              <a:t>More disagreements in the intersection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833FAE-593A-CB4C-B5A5-CAB564CE0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68" y="1419661"/>
            <a:ext cx="6258347" cy="338209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B778C5A-A2EE-6348-BB53-9BE7C8B64D95}"/>
              </a:ext>
            </a:extLst>
          </p:cNvPr>
          <p:cNvGrpSpPr/>
          <p:nvPr/>
        </p:nvGrpSpPr>
        <p:grpSpPr>
          <a:xfrm>
            <a:off x="5482808" y="1229718"/>
            <a:ext cx="5469466" cy="3486784"/>
            <a:chOff x="5422345" y="1692599"/>
            <a:chExt cx="5469466" cy="34867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E1B3AB-9F11-C545-9605-D00F7780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2345" y="1692599"/>
              <a:ext cx="5469466" cy="3486784"/>
            </a:xfrm>
            <a:prstGeom prst="rect">
              <a:avLst/>
            </a:prstGeom>
            <a:ln w="57150" cmpd="thickThin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</p:pic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E68467A-BB49-0847-A25D-7BDFB1580DB7}"/>
                </a:ext>
              </a:extLst>
            </p:cNvPr>
            <p:cNvSpPr/>
            <p:nvPr/>
          </p:nvSpPr>
          <p:spPr>
            <a:xfrm rot="16200000">
              <a:off x="6497277" y="3004800"/>
              <a:ext cx="2137327" cy="538026"/>
            </a:xfrm>
            <a:prstGeom prst="parallelogram">
              <a:avLst>
                <a:gd name="adj" fmla="val 57955"/>
              </a:avLst>
            </a:prstGeom>
            <a:solidFill>
              <a:schemeClr val="accent1">
                <a:alpha val="23000"/>
              </a:schemeClr>
            </a:solidFill>
            <a:effectLst>
              <a:outerShdw dist="50800" sx="1000" sy="1000" algn="ctr" rotWithShape="0">
                <a:srgbClr val="000000"/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3EB3BDBD-9494-FC4C-9007-6D759670E3DA}"/>
                </a:ext>
              </a:extLst>
            </p:cNvPr>
            <p:cNvSpPr/>
            <p:nvPr/>
          </p:nvSpPr>
          <p:spPr>
            <a:xfrm rot="16200000">
              <a:off x="6875074" y="2931224"/>
              <a:ext cx="2137330" cy="538029"/>
            </a:xfrm>
            <a:prstGeom prst="parallelogram">
              <a:avLst>
                <a:gd name="adj" fmla="val 57955"/>
              </a:avLst>
            </a:prstGeom>
            <a:solidFill>
              <a:schemeClr val="accent1">
                <a:alpha val="20000"/>
              </a:schemeClr>
            </a:solidFill>
            <a:effectLst>
              <a:outerShdw dist="50800" sx="1000" sy="1000" algn="ctr" rotWithShape="0">
                <a:srgbClr val="000000"/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3B51097C-20C0-0D42-A3D9-FF989410ACDA}"/>
                </a:ext>
              </a:extLst>
            </p:cNvPr>
            <p:cNvSpPr/>
            <p:nvPr/>
          </p:nvSpPr>
          <p:spPr>
            <a:xfrm rot="16200000">
              <a:off x="7668155" y="2847142"/>
              <a:ext cx="2137328" cy="538029"/>
            </a:xfrm>
            <a:prstGeom prst="parallelogram">
              <a:avLst>
                <a:gd name="adj" fmla="val 57955"/>
              </a:avLst>
            </a:prstGeom>
            <a:solidFill>
              <a:schemeClr val="accent1">
                <a:alpha val="20000"/>
              </a:schemeClr>
            </a:solidFill>
            <a:effectLst>
              <a:outerShdw dist="50800" sx="1000" sy="1000" algn="ctr" rotWithShape="0">
                <a:srgbClr val="000000"/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147C436D-E889-6247-8BBA-B88E9DE0FD2A}"/>
                </a:ext>
              </a:extLst>
            </p:cNvPr>
            <p:cNvSpPr/>
            <p:nvPr/>
          </p:nvSpPr>
          <p:spPr>
            <a:xfrm rot="16200000">
              <a:off x="8028390" y="2844453"/>
              <a:ext cx="2131954" cy="538031"/>
            </a:xfrm>
            <a:prstGeom prst="parallelogram">
              <a:avLst>
                <a:gd name="adj" fmla="val 57955"/>
              </a:avLst>
            </a:prstGeom>
            <a:solidFill>
              <a:schemeClr val="accent1">
                <a:alpha val="20000"/>
              </a:schemeClr>
            </a:solidFill>
            <a:effectLst>
              <a:outerShdw dist="50800" sx="1000" sy="1000" algn="ctr" rotWithShape="0">
                <a:srgbClr val="000000"/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B32A478B-2650-0C4B-8384-11F9AF7D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64435"/>
              </p:ext>
            </p:extLst>
          </p:nvPr>
        </p:nvGraphicFramePr>
        <p:xfrm>
          <a:off x="4721878" y="5337804"/>
          <a:ext cx="6904740" cy="6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474">
                  <a:extLst>
                    <a:ext uri="{9D8B030D-6E8A-4147-A177-3AD203B41FA5}">
                      <a16:colId xmlns:a16="http://schemas.microsoft.com/office/drawing/2014/main" val="3808557996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83370701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71440809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60265090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908851894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87210131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855446052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426162663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356703375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1078520641"/>
                    </a:ext>
                  </a:extLst>
                </a:gridCol>
              </a:tblGrid>
              <a:tr h="6084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78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3D0E2B66-0D44-874D-AE5E-56DCE9B806EC}"/>
              </a:ext>
            </a:extLst>
          </p:cNvPr>
          <p:cNvSpPr txBox="1"/>
          <p:nvPr/>
        </p:nvSpPr>
        <p:spPr>
          <a:xfrm>
            <a:off x="4721878" y="4801754"/>
            <a:ext cx="137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e.g.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05725DA-FCAF-4344-A1AB-E24844BF8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07" y="1213789"/>
            <a:ext cx="5469466" cy="348678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32" name="Bent Arrow 31">
            <a:extLst>
              <a:ext uri="{FF2B5EF4-FFF2-40B4-BE49-F238E27FC236}">
                <a16:creationId xmlns:a16="http://schemas.microsoft.com/office/drawing/2014/main" id="{71DD3B66-9446-A144-9D34-8DA8CEA0FDEC}"/>
              </a:ext>
            </a:extLst>
          </p:cNvPr>
          <p:cNvSpPr/>
          <p:nvPr/>
        </p:nvSpPr>
        <p:spPr>
          <a:xfrm>
            <a:off x="6349462" y="2745034"/>
            <a:ext cx="359733" cy="2592770"/>
          </a:xfrm>
          <a:prstGeom prst="bentArrow">
            <a:avLst>
              <a:gd name="adj1" fmla="val 25000"/>
              <a:gd name="adj2" fmla="val 1483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21A93C0-9F88-E141-9494-6459769EA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164054"/>
              </p:ext>
            </p:extLst>
          </p:nvPr>
        </p:nvGraphicFramePr>
        <p:xfrm>
          <a:off x="4721878" y="5321875"/>
          <a:ext cx="6904740" cy="6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474">
                  <a:extLst>
                    <a:ext uri="{9D8B030D-6E8A-4147-A177-3AD203B41FA5}">
                      <a16:colId xmlns:a16="http://schemas.microsoft.com/office/drawing/2014/main" val="3808557996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83370701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71440809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60265090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908851894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87210131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855446052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426162663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356703375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1078520641"/>
                    </a:ext>
                  </a:extLst>
                </a:gridCol>
              </a:tblGrid>
              <a:tr h="6084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781"/>
                  </a:ext>
                </a:extLst>
              </a:tr>
            </a:tbl>
          </a:graphicData>
        </a:graphic>
      </p:graphicFrame>
      <p:sp>
        <p:nvSpPr>
          <p:cNvPr id="34" name="Up Arrow 33">
            <a:extLst>
              <a:ext uri="{FF2B5EF4-FFF2-40B4-BE49-F238E27FC236}">
                <a16:creationId xmlns:a16="http://schemas.microsoft.com/office/drawing/2014/main" id="{23A37A6F-AE42-744D-9B93-78D058F58276}"/>
              </a:ext>
            </a:extLst>
          </p:cNvPr>
          <p:cNvSpPr/>
          <p:nvPr/>
        </p:nvSpPr>
        <p:spPr>
          <a:xfrm>
            <a:off x="7895417" y="2745034"/>
            <a:ext cx="153962" cy="25609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D4435DA7-AA3E-994A-AFA2-6B3D702ACF78}"/>
              </a:ext>
            </a:extLst>
          </p:cNvPr>
          <p:cNvSpPr/>
          <p:nvPr/>
        </p:nvSpPr>
        <p:spPr>
          <a:xfrm>
            <a:off x="8491372" y="2776892"/>
            <a:ext cx="170605" cy="25609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EE80B881-EB0F-D548-85B8-724709622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66162"/>
              </p:ext>
            </p:extLst>
          </p:nvPr>
        </p:nvGraphicFramePr>
        <p:xfrm>
          <a:off x="4721878" y="5324309"/>
          <a:ext cx="6904740" cy="6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474">
                  <a:extLst>
                    <a:ext uri="{9D8B030D-6E8A-4147-A177-3AD203B41FA5}">
                      <a16:colId xmlns:a16="http://schemas.microsoft.com/office/drawing/2014/main" val="3808557996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83370701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71440809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60265090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908851894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87210131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855446052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426162663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356703375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1078520641"/>
                    </a:ext>
                  </a:extLst>
                </a:gridCol>
              </a:tblGrid>
              <a:tr h="6084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781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1008430-7B0E-DD44-B2F8-5FAA1B48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819190"/>
              </p:ext>
            </p:extLst>
          </p:nvPr>
        </p:nvGraphicFramePr>
        <p:xfrm>
          <a:off x="4721878" y="5306561"/>
          <a:ext cx="6904740" cy="6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474">
                  <a:extLst>
                    <a:ext uri="{9D8B030D-6E8A-4147-A177-3AD203B41FA5}">
                      <a16:colId xmlns:a16="http://schemas.microsoft.com/office/drawing/2014/main" val="3808557996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83370701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71440809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60265090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908851894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872101317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3855446052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426162663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2356703375"/>
                    </a:ext>
                  </a:extLst>
                </a:gridCol>
                <a:gridCol w="690474">
                  <a:extLst>
                    <a:ext uri="{9D8B030D-6E8A-4147-A177-3AD203B41FA5}">
                      <a16:colId xmlns:a16="http://schemas.microsoft.com/office/drawing/2014/main" val="1078520641"/>
                    </a:ext>
                  </a:extLst>
                </a:gridCol>
              </a:tblGrid>
              <a:tr h="60841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aramond" panose="020204040303010108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aramond" panose="020204040303010108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aramond" panose="020204040303010108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aramond" panose="020204040303010108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aramond" panose="020204040303010108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aramond" panose="020204040303010108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781"/>
                  </a:ext>
                </a:extLst>
              </a:tr>
            </a:tbl>
          </a:graphicData>
        </a:graphic>
      </p:graphicFrame>
      <p:sp>
        <p:nvSpPr>
          <p:cNvPr id="44" name="Bent Arrow 43">
            <a:extLst>
              <a:ext uri="{FF2B5EF4-FFF2-40B4-BE49-F238E27FC236}">
                <a16:creationId xmlns:a16="http://schemas.microsoft.com/office/drawing/2014/main" id="{51C57C2E-3205-EB48-8895-A4AD77B4963F}"/>
              </a:ext>
            </a:extLst>
          </p:cNvPr>
          <p:cNvSpPr/>
          <p:nvPr/>
        </p:nvSpPr>
        <p:spPr>
          <a:xfrm flipH="1">
            <a:off x="9432754" y="2493773"/>
            <a:ext cx="503636" cy="2826885"/>
          </a:xfrm>
          <a:prstGeom prst="bentArrow">
            <a:avLst>
              <a:gd name="adj1" fmla="val 25000"/>
              <a:gd name="adj2" fmla="val 684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1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 animBg="1"/>
      <p:bldP spid="34" grpId="0" animBg="1"/>
      <p:bldP spid="35" grpId="1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Dataset (1)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-- Experiment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FB25-34FC-5042-A3FB-EAAE98CFC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447330"/>
          </a:xfrm>
        </p:spPr>
        <p:txBody>
          <a:bodyPr>
            <a:normAutofit/>
          </a:bodyPr>
          <a:lstStyle/>
          <a:p>
            <a:r>
              <a:rPr lang="en-US" sz="3200" dirty="0"/>
              <a:t>For each distribution region, we changed the possibility of giving out the two labels for each annotators. </a:t>
            </a:r>
          </a:p>
          <a:p>
            <a:r>
              <a:rPr lang="en-US" sz="3200" dirty="0"/>
              <a:t>10 datasets with different mean reliability of annotators </a:t>
            </a:r>
          </a:p>
          <a:p>
            <a:pPr lvl="1"/>
            <a:r>
              <a:rPr lang="en-US" sz="2800" dirty="0"/>
              <a:t>Ranged from 74% to 91%. </a:t>
            </a:r>
          </a:p>
        </p:txBody>
      </p:sp>
    </p:spTree>
    <p:extLst>
      <p:ext uri="{BB962C8B-B14F-4D97-AF65-F5344CB8AC3E}">
        <p14:creationId xmlns:p14="http://schemas.microsoft.com/office/powerpoint/2010/main" val="26291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Dataset (2)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--MIMIC-III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8B5C39-D405-4D59-979C-C1E8360A0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550275"/>
              </p:ext>
            </p:extLst>
          </p:nvPr>
        </p:nvGraphicFramePr>
        <p:xfrm>
          <a:off x="482138" y="1931521"/>
          <a:ext cx="11238807" cy="48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046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B935-F9FD-5544-8FB7-5A6A4671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415" y="770459"/>
            <a:ext cx="4481472" cy="16273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Classification Problems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1F4CA47F-E55E-6C4D-9A1E-3D3B8710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723" y="2609455"/>
            <a:ext cx="4231164" cy="3445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Build a model that can correctly label new samples, based on training data that contains a set of labeled samples with their features.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B8293BD-731C-6746-A448-9112B71C1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44011"/>
              </p:ext>
            </p:extLst>
          </p:nvPr>
        </p:nvGraphicFramePr>
        <p:xfrm>
          <a:off x="1164997" y="1770150"/>
          <a:ext cx="5762832" cy="181155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968603">
                  <a:extLst>
                    <a:ext uri="{9D8B030D-6E8A-4147-A177-3AD203B41FA5}">
                      <a16:colId xmlns:a16="http://schemas.microsoft.com/office/drawing/2014/main" val="274110113"/>
                    </a:ext>
                  </a:extLst>
                </a:gridCol>
                <a:gridCol w="743712">
                  <a:extLst>
                    <a:ext uri="{9D8B030D-6E8A-4147-A177-3AD203B41FA5}">
                      <a16:colId xmlns:a16="http://schemas.microsoft.com/office/drawing/2014/main" val="1781448207"/>
                    </a:ext>
                  </a:extLst>
                </a:gridCol>
                <a:gridCol w="1109472">
                  <a:extLst>
                    <a:ext uri="{9D8B030D-6E8A-4147-A177-3AD203B41FA5}">
                      <a16:colId xmlns:a16="http://schemas.microsoft.com/office/drawing/2014/main" val="2425692328"/>
                    </a:ext>
                  </a:extLst>
                </a:gridCol>
                <a:gridCol w="1182624">
                  <a:extLst>
                    <a:ext uri="{9D8B030D-6E8A-4147-A177-3AD203B41FA5}">
                      <a16:colId xmlns:a16="http://schemas.microsoft.com/office/drawing/2014/main" val="1734662442"/>
                    </a:ext>
                  </a:extLst>
                </a:gridCol>
                <a:gridCol w="1758421">
                  <a:extLst>
                    <a:ext uri="{9D8B030D-6E8A-4147-A177-3AD203B41FA5}">
                      <a16:colId xmlns:a16="http://schemas.microsoft.com/office/drawing/2014/main" val="3033729911"/>
                    </a:ext>
                  </a:extLst>
                </a:gridCol>
              </a:tblGrid>
              <a:tr h="37521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Sample</a:t>
                      </a:r>
                    </a:p>
                    <a:p>
                      <a:pPr algn="ctr"/>
                      <a:r>
                        <a:rPr lang="en-US" sz="2000" dirty="0"/>
                        <a:t>No.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Blood Pressure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Heart Rate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Label</a:t>
                      </a:r>
                    </a:p>
                  </a:txBody>
                  <a:tcPr marL="71888" marR="71888" marT="35944" marB="35944"/>
                </a:tc>
                <a:extLst>
                  <a:ext uri="{0D108BD9-81ED-4DB2-BD59-A6C34878D82A}">
                    <a16:rowId xmlns:a16="http://schemas.microsoft.com/office/drawing/2014/main" val="230856491"/>
                  </a:ext>
                </a:extLst>
              </a:tr>
              <a:tr h="31630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Has certain disease</a:t>
                      </a:r>
                    </a:p>
                  </a:txBody>
                  <a:tcPr marL="71888" marR="71888" marT="35944" marB="35944"/>
                </a:tc>
                <a:extLst>
                  <a:ext uri="{0D108BD9-81ED-4DB2-BD59-A6C34878D82A}">
                    <a16:rowId xmlns:a16="http://schemas.microsoft.com/office/drawing/2014/main" val="1673183520"/>
                  </a:ext>
                </a:extLst>
              </a:tr>
              <a:tr h="31630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 certain disease</a:t>
                      </a:r>
                    </a:p>
                  </a:txBody>
                  <a:tcPr marL="71888" marR="71888" marT="35944" marB="35944"/>
                </a:tc>
                <a:extLst>
                  <a:ext uri="{0D108BD9-81ED-4DB2-BD59-A6C34878D82A}">
                    <a16:rowId xmlns:a16="http://schemas.microsoft.com/office/drawing/2014/main" val="612479844"/>
                  </a:ext>
                </a:extLst>
              </a:tr>
              <a:tr h="31630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……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……</a:t>
                      </a:r>
                    </a:p>
                  </a:txBody>
                  <a:tcPr marL="71888" marR="71888" marT="35944" marB="35944"/>
                </a:tc>
                <a:extLst>
                  <a:ext uri="{0D108BD9-81ED-4DB2-BD59-A6C34878D82A}">
                    <a16:rowId xmlns:a16="http://schemas.microsoft.com/office/drawing/2014/main" val="148126893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8DBFA1C-227E-BB4B-956B-826BF845B5A4}"/>
              </a:ext>
            </a:extLst>
          </p:cNvPr>
          <p:cNvSpPr txBox="1"/>
          <p:nvPr/>
        </p:nvSpPr>
        <p:spPr>
          <a:xfrm>
            <a:off x="3189189" y="1076465"/>
            <a:ext cx="133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A1E656-F07E-464E-AD6D-D1C09ED4B074}"/>
              </a:ext>
            </a:extLst>
          </p:cNvPr>
          <p:cNvCxnSpPr>
            <a:cxnSpLocks/>
          </p:cNvCxnSpPr>
          <p:nvPr/>
        </p:nvCxnSpPr>
        <p:spPr>
          <a:xfrm flipH="1">
            <a:off x="2781744" y="1484053"/>
            <a:ext cx="982916" cy="19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7FA6CF-544F-DE42-B554-B793175CF6DD}"/>
              </a:ext>
            </a:extLst>
          </p:cNvPr>
          <p:cNvCxnSpPr>
            <a:cxnSpLocks/>
          </p:cNvCxnSpPr>
          <p:nvPr/>
        </p:nvCxnSpPr>
        <p:spPr>
          <a:xfrm>
            <a:off x="3744103" y="1466808"/>
            <a:ext cx="0" cy="23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778F7F-B4FC-B244-A30D-FCB99BD194C5}"/>
              </a:ext>
            </a:extLst>
          </p:cNvPr>
          <p:cNvCxnSpPr>
            <a:cxnSpLocks/>
          </p:cNvCxnSpPr>
          <p:nvPr/>
        </p:nvCxnSpPr>
        <p:spPr>
          <a:xfrm>
            <a:off x="3751669" y="1485709"/>
            <a:ext cx="975350" cy="1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A2F4D1-9AD0-A841-B876-6BAB75DA1719}"/>
              </a:ext>
            </a:extLst>
          </p:cNvPr>
          <p:cNvCxnSpPr>
            <a:cxnSpLocks/>
          </p:cNvCxnSpPr>
          <p:nvPr/>
        </p:nvCxnSpPr>
        <p:spPr>
          <a:xfrm>
            <a:off x="6166985" y="1484053"/>
            <a:ext cx="4697" cy="19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5E5ECA-A7A5-104A-8AED-77EB4F2CD219}"/>
              </a:ext>
            </a:extLst>
          </p:cNvPr>
          <p:cNvSpPr txBox="1"/>
          <p:nvPr/>
        </p:nvSpPr>
        <p:spPr>
          <a:xfrm>
            <a:off x="5685501" y="1076465"/>
            <a:ext cx="973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Labels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68F47E9-5049-6B40-9854-2ED7D6082AA2}"/>
              </a:ext>
            </a:extLst>
          </p:cNvPr>
          <p:cNvSpPr/>
          <p:nvPr/>
        </p:nvSpPr>
        <p:spPr>
          <a:xfrm rot="5400000">
            <a:off x="3568077" y="3606235"/>
            <a:ext cx="580303" cy="629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3A1EBC1A-4D43-3244-9DA8-4251E97620F6}"/>
              </a:ext>
            </a:extLst>
          </p:cNvPr>
          <p:cNvSpPr/>
          <p:nvPr/>
        </p:nvSpPr>
        <p:spPr>
          <a:xfrm>
            <a:off x="3036029" y="4260322"/>
            <a:ext cx="1644401" cy="10138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4F6DF7-45D9-A449-9197-0A6078DFB01F}"/>
              </a:ext>
            </a:extLst>
          </p:cNvPr>
          <p:cNvSpPr txBox="1"/>
          <p:nvPr/>
        </p:nvSpPr>
        <p:spPr>
          <a:xfrm>
            <a:off x="4452970" y="3532677"/>
            <a:ext cx="2465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learns from training set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61D864-2D8E-7B45-8935-D879AEEACAB0}"/>
              </a:ext>
            </a:extLst>
          </p:cNvPr>
          <p:cNvSpPr/>
          <p:nvPr/>
        </p:nvSpPr>
        <p:spPr>
          <a:xfrm>
            <a:off x="1164997" y="1141387"/>
            <a:ext cx="5855742" cy="446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3372F807-44AB-2C4D-A2AE-F868310B3472}"/>
              </a:ext>
            </a:extLst>
          </p:cNvPr>
          <p:cNvSpPr/>
          <p:nvPr/>
        </p:nvSpPr>
        <p:spPr>
          <a:xfrm>
            <a:off x="3170964" y="3008296"/>
            <a:ext cx="1644401" cy="10138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13EB7E60-53A6-DE43-B2CC-6F5BA12BB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887877"/>
              </p:ext>
            </p:extLst>
          </p:nvPr>
        </p:nvGraphicFramePr>
        <p:xfrm>
          <a:off x="1451819" y="1180029"/>
          <a:ext cx="5105397" cy="1169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799">
                  <a:extLst>
                    <a:ext uri="{9D8B030D-6E8A-4147-A177-3AD203B41FA5}">
                      <a16:colId xmlns:a16="http://schemas.microsoft.com/office/drawing/2014/main" val="609361308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3302122780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3177814054"/>
                    </a:ext>
                  </a:extLst>
                </a:gridCol>
              </a:tblGrid>
              <a:tr h="61212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Age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Blood Pressure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Heart Rate</a:t>
                      </a:r>
                    </a:p>
                  </a:txBody>
                  <a:tcPr marL="71888" marR="71888" marT="35944" marB="35944"/>
                </a:tc>
                <a:extLst>
                  <a:ext uri="{0D108BD9-81ED-4DB2-BD59-A6C34878D82A}">
                    <a16:rowId xmlns:a16="http://schemas.microsoft.com/office/drawing/2014/main" val="2180064580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20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90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80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848570"/>
                  </a:ext>
                </a:extLst>
              </a:tr>
            </a:tbl>
          </a:graphicData>
        </a:graphic>
      </p:graphicFrame>
      <p:sp>
        <p:nvSpPr>
          <p:cNvPr id="33" name="Right Arrow 32">
            <a:extLst>
              <a:ext uri="{FF2B5EF4-FFF2-40B4-BE49-F238E27FC236}">
                <a16:creationId xmlns:a16="http://schemas.microsoft.com/office/drawing/2014/main" id="{A9894E38-A776-1345-8467-BF0E3E07F655}"/>
              </a:ext>
            </a:extLst>
          </p:cNvPr>
          <p:cNvSpPr/>
          <p:nvPr/>
        </p:nvSpPr>
        <p:spPr>
          <a:xfrm rot="5400000">
            <a:off x="3703012" y="2373059"/>
            <a:ext cx="580303" cy="629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B388AD9-95C5-2E41-91A5-76F1F6BCDEC0}"/>
              </a:ext>
            </a:extLst>
          </p:cNvPr>
          <p:cNvSpPr/>
          <p:nvPr/>
        </p:nvSpPr>
        <p:spPr>
          <a:xfrm rot="5400000">
            <a:off x="3703011" y="4048799"/>
            <a:ext cx="580303" cy="6297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B26FD2F-5328-9E42-92A9-F5E51AA3C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25187"/>
              </p:ext>
            </p:extLst>
          </p:nvPr>
        </p:nvGraphicFramePr>
        <p:xfrm>
          <a:off x="1842052" y="4679702"/>
          <a:ext cx="4611757" cy="85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11757">
                  <a:extLst>
                    <a:ext uri="{9D8B030D-6E8A-4147-A177-3AD203B41FA5}">
                      <a16:colId xmlns:a16="http://schemas.microsoft.com/office/drawing/2014/main" val="1012883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Predicted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1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Has certain disease/No certain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827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82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FB25-34FC-5042-A3FB-EAAE98CFC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9448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We change three parameters to construct datasets: </a:t>
            </a:r>
          </a:p>
          <a:p>
            <a:pPr lvl="1"/>
            <a:r>
              <a:rPr lang="en-US" sz="2800" dirty="0"/>
              <a:t>M = 3; M = 5. </a:t>
            </a:r>
          </a:p>
          <a:p>
            <a:pPr lvl="1"/>
            <a:r>
              <a:rPr lang="en-US" sz="2800" dirty="0"/>
              <a:t>4 reliability mean to generate beta distribution</a:t>
            </a:r>
          </a:p>
          <a:p>
            <a:pPr lvl="2"/>
            <a:r>
              <a:rPr lang="en-US" sz="2600" dirty="0"/>
              <a:t>0.5, 0.57, 0.64, 0.7 </a:t>
            </a:r>
          </a:p>
          <a:p>
            <a:pPr lvl="2"/>
            <a:r>
              <a:rPr lang="en-US" sz="2600" dirty="0"/>
              <a:t>Repeat two times</a:t>
            </a:r>
          </a:p>
          <a:p>
            <a:pPr lvl="1"/>
            <a:r>
              <a:rPr lang="en-US" sz="2800" dirty="0"/>
              <a:t>2 reliability standard deviation (S.D)</a:t>
            </a:r>
          </a:p>
          <a:p>
            <a:r>
              <a:rPr lang="en-US" sz="3200" dirty="0"/>
              <a:t>2*4*2*2=32 datasets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89E5BA-1E93-9247-A28F-17A39C0D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Dataset (2)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-- Experiment setting</a:t>
            </a:r>
          </a:p>
        </p:txBody>
      </p:sp>
    </p:spTree>
    <p:extLst>
      <p:ext uri="{BB962C8B-B14F-4D97-AF65-F5344CB8AC3E}">
        <p14:creationId xmlns:p14="http://schemas.microsoft.com/office/powerpoint/2010/main" val="3439473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18EA-C2C2-DE49-A737-144153BB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177" y="1281526"/>
            <a:ext cx="5575645" cy="130386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Result: Truth Inference</a:t>
            </a:r>
          </a:p>
        </p:txBody>
      </p:sp>
      <p:sp>
        <p:nvSpPr>
          <p:cNvPr id="37" name="Content Placeholder 16">
            <a:extLst>
              <a:ext uri="{FF2B5EF4-FFF2-40B4-BE49-F238E27FC236}">
                <a16:creationId xmlns:a16="http://schemas.microsoft.com/office/drawing/2014/main" id="{A3792C70-863B-49EB-9403-E165220C9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339" y="2783833"/>
            <a:ext cx="3591098" cy="3318936"/>
          </a:xfrm>
        </p:spPr>
        <p:txBody>
          <a:bodyPr>
            <a:normAutofit/>
          </a:bodyPr>
          <a:lstStyle/>
          <a:p>
            <a:r>
              <a:rPr lang="en-US" dirty="0"/>
              <a:t>EM has the highest accuracy</a:t>
            </a:r>
          </a:p>
          <a:p>
            <a:r>
              <a:rPr lang="en-US" dirty="0"/>
              <a:t>WM performs the worst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6369E1-654B-3144-80A9-DEF775B9A369}"/>
              </a:ext>
            </a:extLst>
          </p:cNvPr>
          <p:cNvSpPr txBox="1"/>
          <p:nvPr/>
        </p:nvSpPr>
        <p:spPr>
          <a:xfrm>
            <a:off x="1367757" y="2478389"/>
            <a:ext cx="288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Synthetic dataset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59CB51-3C87-8C4B-8ECE-7304B57FA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66" y="3001609"/>
            <a:ext cx="6300701" cy="33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18EA-C2C2-DE49-A737-144153BB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934" y="1274882"/>
            <a:ext cx="5575645" cy="130386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Result: Truth Inference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00E50-A89F-2946-A046-54AA09060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3" y="2883283"/>
            <a:ext cx="5546543" cy="245434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BB896-8746-A843-83AC-EAA34D3D0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88" y="2883283"/>
            <a:ext cx="5876782" cy="2600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7C2CF5-F780-9342-BD2F-07B28883B4C4}"/>
              </a:ext>
            </a:extLst>
          </p:cNvPr>
          <p:cNvSpPr txBox="1"/>
          <p:nvPr/>
        </p:nvSpPr>
        <p:spPr>
          <a:xfrm>
            <a:off x="2528387" y="5483759"/>
            <a:ext cx="219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annotators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BDF9E8-DE30-1748-B184-B22919D991FB}"/>
              </a:ext>
            </a:extLst>
          </p:cNvPr>
          <p:cNvSpPr txBox="1"/>
          <p:nvPr/>
        </p:nvSpPr>
        <p:spPr>
          <a:xfrm>
            <a:off x="7911323" y="5483759"/>
            <a:ext cx="219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annotators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9805C-AC29-414C-A0AA-C2917E7A33F0}"/>
              </a:ext>
            </a:extLst>
          </p:cNvPr>
          <p:cNvSpPr txBox="1"/>
          <p:nvPr/>
        </p:nvSpPr>
        <p:spPr>
          <a:xfrm>
            <a:off x="1008376" y="2429121"/>
            <a:ext cx="4112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MIMIC-III Dataset</a:t>
            </a:r>
          </a:p>
        </p:txBody>
      </p:sp>
    </p:spTree>
    <p:extLst>
      <p:ext uri="{BB962C8B-B14F-4D97-AF65-F5344CB8AC3E}">
        <p14:creationId xmlns:p14="http://schemas.microsoft.com/office/powerpoint/2010/main" val="786805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78CF-D6EA-384E-9298-EC910165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19" y="664956"/>
            <a:ext cx="9489967" cy="17689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Result: </a:t>
            </a:r>
            <a:r>
              <a:rPr lang="en-US" dirty="0" err="1">
                <a:solidFill>
                  <a:srgbClr val="262626"/>
                </a:solidFill>
              </a:rPr>
              <a:t>Medaboost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-- Synthetic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1233E9-7045-421D-9F93-84AB8623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815" y="4776046"/>
            <a:ext cx="8944493" cy="2086457"/>
          </a:xfrm>
        </p:spPr>
        <p:txBody>
          <a:bodyPr>
            <a:normAutofit/>
          </a:bodyPr>
          <a:lstStyle/>
          <a:p>
            <a:r>
              <a:rPr lang="en-US" dirty="0"/>
              <a:t>Median AUC of </a:t>
            </a:r>
            <a:r>
              <a:rPr lang="en-US" dirty="0" err="1"/>
              <a:t>Medaboost</a:t>
            </a:r>
            <a:r>
              <a:rPr lang="en-US" dirty="0"/>
              <a:t> is higher than that of </a:t>
            </a:r>
            <a:r>
              <a:rPr lang="en-US" dirty="0" err="1"/>
              <a:t>Adaboost</a:t>
            </a:r>
            <a:endParaRPr lang="en-US" dirty="0"/>
          </a:p>
          <a:p>
            <a:r>
              <a:rPr lang="en-US" dirty="0"/>
              <a:t>No clear trend of the influence of annotators’ mean accuracy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B1F76-89E0-594F-8E9D-46566F28B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2" y="463779"/>
            <a:ext cx="1119703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78CF-D6EA-384E-9298-EC910165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631736"/>
            <a:ext cx="7099305" cy="17689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Result: </a:t>
            </a:r>
            <a:r>
              <a:rPr lang="en-US" dirty="0" err="1">
                <a:solidFill>
                  <a:srgbClr val="262626"/>
                </a:solidFill>
              </a:rPr>
              <a:t>Medaboost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-- Synthetic data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879A04F-11FB-1845-A5BE-CDFF9A21A765}"/>
              </a:ext>
            </a:extLst>
          </p:cNvPr>
          <p:cNvSpPr txBox="1">
            <a:spLocks/>
          </p:cNvSpPr>
          <p:nvPr/>
        </p:nvSpPr>
        <p:spPr>
          <a:xfrm>
            <a:off x="2136637" y="4808070"/>
            <a:ext cx="8611985" cy="14181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Paired t-test: </a:t>
            </a:r>
          </a:p>
          <a:p>
            <a:r>
              <a:rPr lang="en-US" sz="2800" dirty="0"/>
              <a:t>P-value &lt; 0.05</a:t>
            </a:r>
          </a:p>
          <a:p>
            <a:r>
              <a:rPr lang="en-US" sz="2800" dirty="0" err="1"/>
              <a:t>Medaboost</a:t>
            </a:r>
            <a:r>
              <a:rPr lang="en-US" sz="2800" dirty="0"/>
              <a:t> outperforms </a:t>
            </a:r>
            <a:r>
              <a:rPr lang="en-US" sz="2800" dirty="0" err="1"/>
              <a:t>Adaboost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B222D-11D3-B349-9B0E-2C58D0F9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282" y="2400640"/>
            <a:ext cx="9902696" cy="22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2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78CF-D6EA-384E-9298-EC910165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14" y="659883"/>
            <a:ext cx="9658971" cy="17748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Result: </a:t>
            </a:r>
            <a:r>
              <a:rPr lang="en-US" dirty="0" err="1">
                <a:solidFill>
                  <a:srgbClr val="262626"/>
                </a:solidFill>
              </a:rPr>
              <a:t>Medaboost</a:t>
            </a:r>
            <a:r>
              <a:rPr lang="en-US" dirty="0">
                <a:solidFill>
                  <a:srgbClr val="262626"/>
                </a:solidFill>
              </a:rPr>
              <a:t> 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-- MIMIC-III Dataset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1233E9-7045-421D-9F93-84AB8623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09" y="2734752"/>
            <a:ext cx="3740580" cy="4696335"/>
          </a:xfrm>
        </p:spPr>
        <p:txBody>
          <a:bodyPr>
            <a:normAutofit/>
          </a:bodyPr>
          <a:lstStyle/>
          <a:p>
            <a:r>
              <a:rPr lang="en-US" dirty="0"/>
              <a:t>Median AUC of </a:t>
            </a:r>
            <a:r>
              <a:rPr lang="en-US" dirty="0" err="1"/>
              <a:t>Medaboost</a:t>
            </a:r>
            <a:r>
              <a:rPr lang="en-US" dirty="0"/>
              <a:t> is higher than that of </a:t>
            </a:r>
            <a:r>
              <a:rPr lang="en-US" dirty="0" err="1"/>
              <a:t>Adaboost</a:t>
            </a:r>
            <a:endParaRPr lang="en-US" dirty="0"/>
          </a:p>
          <a:p>
            <a:r>
              <a:rPr lang="en-US" dirty="0"/>
              <a:t>No clear trend of the influence of annotators’ mean accuracy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F2FB3-3397-444A-A0DF-C665D1DE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32" y="2540005"/>
            <a:ext cx="7062446" cy="37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57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1233E9-7045-421D-9F93-84AB8623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42" y="5253644"/>
            <a:ext cx="10457263" cy="1180407"/>
          </a:xfrm>
        </p:spPr>
        <p:txBody>
          <a:bodyPr>
            <a:normAutofit/>
          </a:bodyPr>
          <a:lstStyle/>
          <a:p>
            <a:r>
              <a:rPr lang="en-US" dirty="0"/>
              <a:t>Median AUC for dataset with 5 annotators are slightly higher than that with 3. </a:t>
            </a:r>
          </a:p>
          <a:p>
            <a:r>
              <a:rPr lang="en-US" dirty="0"/>
              <a:t>E.g. (a) and (c): range for 5: 0.600 and 0.61; range for 3: 0.582 and 0.616.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53B721-8C8C-914F-BCCF-ADE280315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21" y="156477"/>
            <a:ext cx="10167084" cy="5097167"/>
          </a:xfrm>
          <a:prstGeom prst="rect">
            <a:avLst/>
          </a:prstGeom>
          <a:ln w="57150" cmpd="thickThin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158761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78CF-D6EA-384E-9298-EC910165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0" y="959938"/>
            <a:ext cx="12125080" cy="17748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Result: </a:t>
            </a:r>
            <a:r>
              <a:rPr lang="en-US" dirty="0" err="1">
                <a:solidFill>
                  <a:srgbClr val="262626"/>
                </a:solidFill>
              </a:rPr>
              <a:t>Medaboost</a:t>
            </a:r>
            <a:r>
              <a:rPr lang="en-US" dirty="0">
                <a:solidFill>
                  <a:srgbClr val="262626"/>
                </a:solidFill>
              </a:rPr>
              <a:t> 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-- MIMIC-III Dataset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1233E9-7045-421D-9F93-84AB8623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0077" y="5070763"/>
            <a:ext cx="10131727" cy="1997846"/>
          </a:xfrm>
        </p:spPr>
        <p:txBody>
          <a:bodyPr>
            <a:normAutofit/>
          </a:bodyPr>
          <a:lstStyle/>
          <a:p>
            <a:r>
              <a:rPr lang="en-US" dirty="0"/>
              <a:t>Paired t-test: </a:t>
            </a:r>
            <a:r>
              <a:rPr lang="en-US" dirty="0" err="1"/>
              <a:t>Medaboost</a:t>
            </a:r>
            <a:r>
              <a:rPr lang="en-US" dirty="0"/>
              <a:t> outperforms </a:t>
            </a:r>
            <a:r>
              <a:rPr lang="en-US" dirty="0" err="1"/>
              <a:t>Adaboost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4FFE6-1325-0341-BF43-0A3D94E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57" y="2734752"/>
            <a:ext cx="9285485" cy="22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00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780293-1C0C-4C87-8235-B28BEDA2B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357751"/>
              </p:ext>
            </p:extLst>
          </p:nvPr>
        </p:nvGraphicFramePr>
        <p:xfrm>
          <a:off x="1295401" y="2675822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813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BB52-BA59-D946-AE50-33AA7997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540" y="1063439"/>
            <a:ext cx="8120920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Limit of Classification Algorithms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FC0480-70BE-47B2-93F1-B943CC260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646301"/>
              </p:ext>
            </p:extLst>
          </p:nvPr>
        </p:nvGraphicFramePr>
        <p:xfrm>
          <a:off x="1205949" y="2918513"/>
          <a:ext cx="5240584" cy="3077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72DE84-4F8A-6A4A-AE53-42402D275FF4}"/>
              </a:ext>
            </a:extLst>
          </p:cNvPr>
          <p:cNvSpPr txBox="1">
            <a:spLocks/>
          </p:cNvSpPr>
          <p:nvPr/>
        </p:nvSpPr>
        <p:spPr>
          <a:xfrm>
            <a:off x="1344446" y="2551042"/>
            <a:ext cx="5102087" cy="34452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Difficult to collect ideal labels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884E81-E928-764B-AFFC-F3C052124CA4}"/>
              </a:ext>
            </a:extLst>
          </p:cNvPr>
          <p:cNvSpPr txBox="1">
            <a:spLocks/>
          </p:cNvSpPr>
          <p:nvPr/>
        </p:nvSpPr>
        <p:spPr>
          <a:xfrm>
            <a:off x="6632061" y="2551042"/>
            <a:ext cx="4910582" cy="3624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Commonly used method: </a:t>
            </a:r>
          </a:p>
          <a:p>
            <a:pPr marL="0" indent="0" algn="ctr">
              <a:buFont typeface="Arial"/>
              <a:buNone/>
            </a:pPr>
            <a:r>
              <a:rPr lang="en-US" b="1" dirty="0"/>
              <a:t>Crowdsourcing</a:t>
            </a:r>
          </a:p>
          <a:p>
            <a:pPr marL="0" indent="0">
              <a:buNone/>
            </a:pPr>
            <a:r>
              <a:rPr lang="en-US" dirty="0"/>
              <a:t>A group of people can annotate the same samples</a:t>
            </a:r>
          </a:p>
          <a:p>
            <a:pPr marL="0" indent="0">
              <a:buNone/>
            </a:pPr>
            <a:r>
              <a:rPr lang="en-US" b="1" dirty="0"/>
              <a:t>Benefit: </a:t>
            </a:r>
            <a:r>
              <a:rPr lang="en-US" dirty="0"/>
              <a:t>Low cost</a:t>
            </a:r>
          </a:p>
          <a:p>
            <a:pPr marL="0" indent="0">
              <a:buNone/>
            </a:pPr>
            <a:r>
              <a:rPr lang="en-US" b="1" dirty="0"/>
              <a:t>Problem: </a:t>
            </a:r>
          </a:p>
          <a:p>
            <a:r>
              <a:rPr lang="en-US" dirty="0"/>
              <a:t>Inaccurate</a:t>
            </a:r>
          </a:p>
          <a:p>
            <a:r>
              <a:rPr lang="en-US" dirty="0"/>
              <a:t>Not applicable in common classification algorithms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7000"/>
                    </a14:imgEffect>
                  </a14:imgLayer>
                </a14:imgProps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BA3B-30E7-2E49-8D36-596BED74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867" y="983647"/>
            <a:ext cx="4648495" cy="1325373"/>
          </a:xfr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2B8D5-1FD3-2547-91E2-F2C8135C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187" y="2505178"/>
            <a:ext cx="9555856" cy="122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Construct a supervised classification model when there are multiple annotations for the same sample.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51A119-E2DE-DE45-B877-57C2ECC22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552533"/>
              </p:ext>
            </p:extLst>
          </p:nvPr>
        </p:nvGraphicFramePr>
        <p:xfrm>
          <a:off x="1377172" y="4336631"/>
          <a:ext cx="9437624" cy="16620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85298">
                  <a:extLst>
                    <a:ext uri="{9D8B030D-6E8A-4147-A177-3AD203B41FA5}">
                      <a16:colId xmlns:a16="http://schemas.microsoft.com/office/drawing/2014/main" val="274110113"/>
                    </a:ext>
                  </a:extLst>
                </a:gridCol>
                <a:gridCol w="1139687">
                  <a:extLst>
                    <a:ext uri="{9D8B030D-6E8A-4147-A177-3AD203B41FA5}">
                      <a16:colId xmlns:a16="http://schemas.microsoft.com/office/drawing/2014/main" val="178144820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25692328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val="1734662442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033729911"/>
                    </a:ext>
                  </a:extLst>
                </a:gridCol>
                <a:gridCol w="1723805">
                  <a:extLst>
                    <a:ext uri="{9D8B030D-6E8A-4147-A177-3AD203B41FA5}">
                      <a16:colId xmlns:a16="http://schemas.microsoft.com/office/drawing/2014/main" val="1358349060"/>
                    </a:ext>
                  </a:extLst>
                </a:gridCol>
              </a:tblGrid>
              <a:tr h="5319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Sample No.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Blood Pressure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Heart Rate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1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2</a:t>
                      </a:r>
                    </a:p>
                  </a:txBody>
                  <a:tcPr marL="71888" marR="71888" marT="35944" marB="35944"/>
                </a:tc>
                <a:extLst>
                  <a:ext uri="{0D108BD9-81ED-4DB2-BD59-A6C34878D82A}">
                    <a16:rowId xmlns:a16="http://schemas.microsoft.com/office/drawing/2014/main" val="230856491"/>
                  </a:ext>
                </a:extLst>
              </a:tr>
              <a:tr h="31630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Has disease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Has disease</a:t>
                      </a:r>
                    </a:p>
                  </a:txBody>
                  <a:tcPr marL="71888" marR="71888" marT="35944" marB="35944"/>
                </a:tc>
                <a:extLst>
                  <a:ext uri="{0D108BD9-81ED-4DB2-BD59-A6C34878D82A}">
                    <a16:rowId xmlns:a16="http://schemas.microsoft.com/office/drawing/2014/main" val="1673183520"/>
                  </a:ext>
                </a:extLst>
              </a:tr>
              <a:tr h="31630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 disease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Has disease</a:t>
                      </a:r>
                    </a:p>
                  </a:txBody>
                  <a:tcPr marL="71888" marR="71888" marT="35944" marB="35944"/>
                </a:tc>
                <a:extLst>
                  <a:ext uri="{0D108BD9-81ED-4DB2-BD59-A6C34878D82A}">
                    <a16:rowId xmlns:a16="http://schemas.microsoft.com/office/drawing/2014/main" val="612479844"/>
                  </a:ext>
                </a:extLst>
              </a:tr>
              <a:tr h="31630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……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……</a:t>
                      </a:r>
                    </a:p>
                  </a:txBody>
                  <a:tcPr marL="71888" marR="71888" marT="35944" marB="359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……</a:t>
                      </a:r>
                    </a:p>
                  </a:txBody>
                  <a:tcPr marL="71888" marR="71888" marT="35944" marB="35944"/>
                </a:tc>
                <a:extLst>
                  <a:ext uri="{0D108BD9-81ED-4DB2-BD59-A6C34878D82A}">
                    <a16:rowId xmlns:a16="http://schemas.microsoft.com/office/drawing/2014/main" val="14812689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BAFD999-FE6A-8B46-8A08-D63909206B7E}"/>
              </a:ext>
            </a:extLst>
          </p:cNvPr>
          <p:cNvSpPr txBox="1"/>
          <p:nvPr/>
        </p:nvSpPr>
        <p:spPr>
          <a:xfrm>
            <a:off x="4345655" y="3536611"/>
            <a:ext cx="133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5B1CF3-9FF2-1949-A6FF-ABE261ECDE4F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135136" y="3998276"/>
            <a:ext cx="1879560" cy="2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E53483-45BC-3547-91D2-5362D4BA4DF5}"/>
              </a:ext>
            </a:extLst>
          </p:cNvPr>
          <p:cNvCxnSpPr>
            <a:cxnSpLocks/>
          </p:cNvCxnSpPr>
          <p:nvPr/>
        </p:nvCxnSpPr>
        <p:spPr>
          <a:xfrm>
            <a:off x="5005902" y="4008213"/>
            <a:ext cx="0" cy="33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94B462-6E7F-5D45-B119-6929B8627E45}"/>
              </a:ext>
            </a:extLst>
          </p:cNvPr>
          <p:cNvCxnSpPr>
            <a:cxnSpLocks/>
          </p:cNvCxnSpPr>
          <p:nvPr/>
        </p:nvCxnSpPr>
        <p:spPr>
          <a:xfrm>
            <a:off x="5026503" y="3998877"/>
            <a:ext cx="1609862" cy="278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58ECDE-2D00-9F44-9F74-0C9C42B9840C}"/>
              </a:ext>
            </a:extLst>
          </p:cNvPr>
          <p:cNvCxnSpPr>
            <a:cxnSpLocks/>
          </p:cNvCxnSpPr>
          <p:nvPr/>
        </p:nvCxnSpPr>
        <p:spPr>
          <a:xfrm flipH="1">
            <a:off x="8322365" y="3897723"/>
            <a:ext cx="778644" cy="40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F43FCD-6984-B947-87D5-D2CE5526D66A}"/>
              </a:ext>
            </a:extLst>
          </p:cNvPr>
          <p:cNvCxnSpPr>
            <a:cxnSpLocks/>
          </p:cNvCxnSpPr>
          <p:nvPr/>
        </p:nvCxnSpPr>
        <p:spPr>
          <a:xfrm>
            <a:off x="9099545" y="3887134"/>
            <a:ext cx="759337" cy="419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A9FCA7D-B6DC-CB44-9F76-A3386C9326CC}"/>
              </a:ext>
            </a:extLst>
          </p:cNvPr>
          <p:cNvSpPr txBox="1"/>
          <p:nvPr/>
        </p:nvSpPr>
        <p:spPr>
          <a:xfrm>
            <a:off x="7844293" y="3541362"/>
            <a:ext cx="288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Annotations</a:t>
            </a:r>
          </a:p>
        </p:txBody>
      </p:sp>
    </p:spTree>
    <p:extLst>
      <p:ext uri="{BB962C8B-B14F-4D97-AF65-F5344CB8AC3E}">
        <p14:creationId xmlns:p14="http://schemas.microsoft.com/office/powerpoint/2010/main" val="121035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4707075-25D1-495F-9D67-1D706D7A7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40CD5-A20B-4B7C-822A-C9C9A7245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FCEB4-8990-FA46-A2D8-53184E44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Notations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A3E01E-7BC8-4D86-8005-AB7C3F960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{\displaystyle \in }">
            <a:extLst>
              <a:ext uri="{FF2B5EF4-FFF2-40B4-BE49-F238E27FC236}">
                <a16:creationId xmlns:a16="http://schemas.microsoft.com/office/drawing/2014/main" id="{8297CBE3-D67C-9A46-92A0-28722B4CD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{\displaystyle \in }">
            <a:extLst>
              <a:ext uri="{FF2B5EF4-FFF2-40B4-BE49-F238E27FC236}">
                <a16:creationId xmlns:a16="http://schemas.microsoft.com/office/drawing/2014/main" id="{2B68B128-4566-0E4D-9322-D5A3202A09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6730" y="59944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129E799-5AF7-47EB-8EC6-9C540D085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28194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11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02E5-2E26-354E-9B72-DCF7C936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10520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Truth Inference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FBCEED-E853-EC46-9D4A-E6B63EC35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812186"/>
              </p:ext>
            </p:extLst>
          </p:nvPr>
        </p:nvGraphicFramePr>
        <p:xfrm>
          <a:off x="1527050" y="3834708"/>
          <a:ext cx="6612575" cy="2397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515">
                  <a:extLst>
                    <a:ext uri="{9D8B030D-6E8A-4147-A177-3AD203B41FA5}">
                      <a16:colId xmlns:a16="http://schemas.microsoft.com/office/drawing/2014/main" val="1203937925"/>
                    </a:ext>
                  </a:extLst>
                </a:gridCol>
                <a:gridCol w="1322515">
                  <a:extLst>
                    <a:ext uri="{9D8B030D-6E8A-4147-A177-3AD203B41FA5}">
                      <a16:colId xmlns:a16="http://schemas.microsoft.com/office/drawing/2014/main" val="3116277101"/>
                    </a:ext>
                  </a:extLst>
                </a:gridCol>
                <a:gridCol w="1322515">
                  <a:extLst>
                    <a:ext uri="{9D8B030D-6E8A-4147-A177-3AD203B41FA5}">
                      <a16:colId xmlns:a16="http://schemas.microsoft.com/office/drawing/2014/main" val="1412756038"/>
                    </a:ext>
                  </a:extLst>
                </a:gridCol>
                <a:gridCol w="1322515">
                  <a:extLst>
                    <a:ext uri="{9D8B030D-6E8A-4147-A177-3AD203B41FA5}">
                      <a16:colId xmlns:a16="http://schemas.microsoft.com/office/drawing/2014/main" val="846038166"/>
                    </a:ext>
                  </a:extLst>
                </a:gridCol>
                <a:gridCol w="1322515">
                  <a:extLst>
                    <a:ext uri="{9D8B030D-6E8A-4147-A177-3AD203B41FA5}">
                      <a16:colId xmlns:a16="http://schemas.microsoft.com/office/drawing/2014/main" val="165465678"/>
                    </a:ext>
                  </a:extLst>
                </a:gridCol>
              </a:tblGrid>
              <a:tr h="5654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Sample</a:t>
                      </a:r>
                    </a:p>
                    <a:p>
                      <a:pPr algn="ctr"/>
                      <a:r>
                        <a:rPr lang="en-US" sz="2000" dirty="0" err="1"/>
                        <a:t>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Annotator a</a:t>
                      </a:r>
                      <a:r>
                        <a:rPr lang="en-US" sz="2000" baseline="-25000" dirty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89911"/>
                  </a:ext>
                </a:extLst>
              </a:tr>
              <a:tr h="5654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65851"/>
                  </a:ext>
                </a:extLst>
              </a:tr>
              <a:tr h="5654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298865"/>
                  </a:ext>
                </a:extLst>
              </a:tr>
              <a:tr h="5654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14871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E43CA37B-26DE-EE46-9B7D-6E0789C8305A}"/>
              </a:ext>
            </a:extLst>
          </p:cNvPr>
          <p:cNvSpPr/>
          <p:nvPr/>
        </p:nvSpPr>
        <p:spPr>
          <a:xfrm>
            <a:off x="8332880" y="4665722"/>
            <a:ext cx="1053546" cy="735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280067-1BB0-C44A-95CC-68DF172EF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45836"/>
              </p:ext>
            </p:extLst>
          </p:nvPr>
        </p:nvGraphicFramePr>
        <p:xfrm>
          <a:off x="9579680" y="3798722"/>
          <a:ext cx="1316917" cy="2408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917">
                  <a:extLst>
                    <a:ext uri="{9D8B030D-6E8A-4147-A177-3AD203B41FA5}">
                      <a16:colId xmlns:a16="http://schemas.microsoft.com/office/drawing/2014/main" val="4082969416"/>
                    </a:ext>
                  </a:extLst>
                </a:gridCol>
              </a:tblGrid>
              <a:tr h="7509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Estimated Labels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32564"/>
                  </a:ext>
                </a:extLst>
              </a:tr>
              <a:tr h="5488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33442"/>
                  </a:ext>
                </a:extLst>
              </a:tr>
              <a:tr h="5488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564585"/>
                  </a:ext>
                </a:extLst>
              </a:tr>
              <a:tr h="54884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04177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A5435-CDEA-1446-AE5F-2786BC392ED7}"/>
              </a:ext>
            </a:extLst>
          </p:cNvPr>
          <p:cNvSpPr txBox="1">
            <a:spLocks/>
          </p:cNvSpPr>
          <p:nvPr/>
        </p:nvSpPr>
        <p:spPr>
          <a:xfrm>
            <a:off x="1295402" y="2511552"/>
            <a:ext cx="9689590" cy="2941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Classification models cannot process </a:t>
            </a:r>
            <a:r>
              <a:rPr lang="en-US" b="1" dirty="0"/>
              <a:t>multiple annotations</a:t>
            </a:r>
          </a:p>
          <a:p>
            <a:r>
              <a:rPr lang="en-US" dirty="0"/>
              <a:t>Solution: Use truth inference to determine an estimated truth from multiple annotations.  </a:t>
            </a:r>
          </a:p>
        </p:txBody>
      </p:sp>
    </p:spTree>
    <p:extLst>
      <p:ext uri="{BB962C8B-B14F-4D97-AF65-F5344CB8AC3E}">
        <p14:creationId xmlns:p14="http://schemas.microsoft.com/office/powerpoint/2010/main" val="382418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02E5-2E26-354E-9B72-DCF7C936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14838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Truth Inference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C844D-7647-B641-8BDE-5721322D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662596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 problem:</a:t>
            </a:r>
          </a:p>
          <a:p>
            <a:r>
              <a:rPr lang="en-US" dirty="0"/>
              <a:t>Single estimated labels from truth inference are </a:t>
            </a:r>
            <a:r>
              <a:rPr lang="en-US" b="1" dirty="0"/>
              <a:t>not 100% accurate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5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CF76-45BE-694A-BD70-AA391AEF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098510"/>
            <a:ext cx="9601196" cy="1303867"/>
          </a:xfrm>
        </p:spPr>
        <p:txBody>
          <a:bodyPr/>
          <a:lstStyle/>
          <a:p>
            <a:r>
              <a:rPr lang="en-US" dirty="0" err="1">
                <a:solidFill>
                  <a:srgbClr val="262626"/>
                </a:solidFill>
              </a:rPr>
              <a:t>Medaboost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B348-A8E5-444A-824F-31DFD0B4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Problem: </a:t>
            </a:r>
          </a:p>
          <a:p>
            <a:pPr lvl="1"/>
            <a:r>
              <a:rPr lang="en-US" sz="2400" dirty="0"/>
              <a:t>Inaccurate labels in training dataset leads to biased classification model</a:t>
            </a:r>
          </a:p>
          <a:p>
            <a:r>
              <a:rPr lang="en-US" sz="2800" dirty="0"/>
              <a:t>Solution: </a:t>
            </a:r>
          </a:p>
          <a:p>
            <a:pPr lvl="1"/>
            <a:r>
              <a:rPr lang="en-US" sz="2400" dirty="0"/>
              <a:t>Develop a new model, </a:t>
            </a:r>
            <a:r>
              <a:rPr lang="en-US" sz="2400" dirty="0" err="1"/>
              <a:t>Medaboost</a:t>
            </a:r>
            <a:r>
              <a:rPr lang="en-US" sz="2400" dirty="0"/>
              <a:t>, to prevent the model from overfitting toward incorrect labels</a:t>
            </a:r>
          </a:p>
          <a:p>
            <a:pPr lvl="1"/>
            <a:r>
              <a:rPr lang="en-US" sz="2400" dirty="0"/>
              <a:t>Take the annotation’s disagreements into account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780" y="1292539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Solution Overview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A40FA8-9B8B-D949-93BE-E30D852CE46F}"/>
              </a:ext>
            </a:extLst>
          </p:cNvPr>
          <p:cNvGrpSpPr/>
          <p:nvPr/>
        </p:nvGrpSpPr>
        <p:grpSpPr>
          <a:xfrm>
            <a:off x="4233552" y="4419900"/>
            <a:ext cx="4958214" cy="747028"/>
            <a:chOff x="930" y="2359057"/>
            <a:chExt cx="2177489" cy="698613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1771784-31D9-9343-8EED-A4D805B1BBD4}"/>
                </a:ext>
              </a:extLst>
            </p:cNvPr>
            <p:cNvSpPr/>
            <p:nvPr/>
          </p:nvSpPr>
          <p:spPr>
            <a:xfrm>
              <a:off x="930" y="2360996"/>
              <a:ext cx="1669776" cy="6966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ounded Rectangle 4">
              <a:extLst>
                <a:ext uri="{FF2B5EF4-FFF2-40B4-BE49-F238E27FC236}">
                  <a16:creationId xmlns:a16="http://schemas.microsoft.com/office/drawing/2014/main" id="{B26A83BD-A0DA-954C-BF0A-8D762C4A9468}"/>
                </a:ext>
              </a:extLst>
            </p:cNvPr>
            <p:cNvSpPr txBox="1"/>
            <p:nvPr/>
          </p:nvSpPr>
          <p:spPr>
            <a:xfrm>
              <a:off x="549453" y="2359057"/>
              <a:ext cx="1628966" cy="6558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700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700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700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Outputs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1843C4-F456-8046-BA62-F94D8970A5CE}"/>
              </a:ext>
            </a:extLst>
          </p:cNvPr>
          <p:cNvGrpSpPr/>
          <p:nvPr/>
        </p:nvGrpSpPr>
        <p:grpSpPr>
          <a:xfrm>
            <a:off x="1636499" y="3066598"/>
            <a:ext cx="4752109" cy="742081"/>
            <a:chOff x="930" y="2360996"/>
            <a:chExt cx="1669776" cy="696674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64C8503-7339-AF44-8F8A-FBFF81E07647}"/>
                </a:ext>
              </a:extLst>
            </p:cNvPr>
            <p:cNvSpPr/>
            <p:nvPr/>
          </p:nvSpPr>
          <p:spPr>
            <a:xfrm>
              <a:off x="930" y="2360996"/>
              <a:ext cx="1669776" cy="6966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70211741-14EC-354E-80AF-E097DAF35A8D}"/>
                </a:ext>
              </a:extLst>
            </p:cNvPr>
            <p:cNvSpPr txBox="1"/>
            <p:nvPr/>
          </p:nvSpPr>
          <p:spPr>
            <a:xfrm>
              <a:off x="21335" y="2381401"/>
              <a:ext cx="1628966" cy="6558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dirty="0"/>
            </a:p>
            <a:p>
              <a:pPr marL="0" lvl="0" indent="0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Inputs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A801C7-3F1B-8243-9C42-ED61A7F6359D}"/>
              </a:ext>
            </a:extLst>
          </p:cNvPr>
          <p:cNvGrpSpPr/>
          <p:nvPr/>
        </p:nvGrpSpPr>
        <p:grpSpPr>
          <a:xfrm>
            <a:off x="4463363" y="3968618"/>
            <a:ext cx="1847611" cy="349425"/>
            <a:chOff x="930" y="2360996"/>
            <a:chExt cx="1669776" cy="696674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0BC61DA-FAD5-DB4E-A166-9ECBB9FCA51F}"/>
                </a:ext>
              </a:extLst>
            </p:cNvPr>
            <p:cNvSpPr/>
            <p:nvPr/>
          </p:nvSpPr>
          <p:spPr>
            <a:xfrm>
              <a:off x="930" y="2360996"/>
              <a:ext cx="1669776" cy="6966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08FA032C-A513-6843-95CC-E4CB8C92C008}"/>
                </a:ext>
              </a:extLst>
            </p:cNvPr>
            <p:cNvSpPr txBox="1"/>
            <p:nvPr/>
          </p:nvSpPr>
          <p:spPr>
            <a:xfrm>
              <a:off x="21335" y="2381405"/>
              <a:ext cx="1628966" cy="6558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Medaboost</a:t>
              </a:r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8441EE1B-42A7-104B-86B4-8CBB92CD31A9}"/>
              </a:ext>
            </a:extLst>
          </p:cNvPr>
          <p:cNvSpPr/>
          <p:nvPr/>
        </p:nvSpPr>
        <p:spPr>
          <a:xfrm>
            <a:off x="4589553" y="3112208"/>
            <a:ext cx="1701032" cy="6232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Multiple </a:t>
            </a:r>
            <a:r>
              <a:rPr lang="en-US" sz="1600" dirty="0">
                <a:solidFill>
                  <a:sysClr val="windowText" lastClr="000000"/>
                </a:solidFill>
              </a:rPr>
              <a:t>Annotation</a:t>
            </a:r>
            <a:r>
              <a:rPr lang="en-US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852680-0C10-C440-B632-4F7B7D9C2D53}"/>
              </a:ext>
            </a:extLst>
          </p:cNvPr>
          <p:cNvSpPr/>
          <p:nvPr/>
        </p:nvSpPr>
        <p:spPr>
          <a:xfrm>
            <a:off x="8455004" y="3112208"/>
            <a:ext cx="1701032" cy="6232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Estimated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labels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0BB1B73-FD68-E245-BE5A-D86FA704B480}"/>
              </a:ext>
            </a:extLst>
          </p:cNvPr>
          <p:cNvSpPr/>
          <p:nvPr/>
        </p:nvSpPr>
        <p:spPr>
          <a:xfrm>
            <a:off x="2532520" y="3112208"/>
            <a:ext cx="1701032" cy="6232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Features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3069DF5-9768-1D49-B973-13E114923974}"/>
              </a:ext>
            </a:extLst>
          </p:cNvPr>
          <p:cNvSpPr/>
          <p:nvPr/>
        </p:nvSpPr>
        <p:spPr>
          <a:xfrm rot="5400000">
            <a:off x="5310170" y="3790746"/>
            <a:ext cx="260831" cy="131152"/>
          </a:xfrm>
          <a:prstGeom prst="rightArrow">
            <a:avLst>
              <a:gd name="adj1" fmla="val 22003"/>
              <a:gd name="adj2" fmla="val 58830"/>
            </a:avLst>
          </a:pr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52ADFB-1612-0B41-9E30-597617893D2C}"/>
              </a:ext>
            </a:extLst>
          </p:cNvPr>
          <p:cNvGrpSpPr/>
          <p:nvPr/>
        </p:nvGrpSpPr>
        <p:grpSpPr>
          <a:xfrm>
            <a:off x="6523969" y="3166207"/>
            <a:ext cx="1701032" cy="525585"/>
            <a:chOff x="930" y="2360996"/>
            <a:chExt cx="1669776" cy="696674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BD8A31D0-683A-D544-B273-A5CCCE159ED1}"/>
                </a:ext>
              </a:extLst>
            </p:cNvPr>
            <p:cNvSpPr/>
            <p:nvPr/>
          </p:nvSpPr>
          <p:spPr>
            <a:xfrm>
              <a:off x="930" y="2360996"/>
              <a:ext cx="1669776" cy="6966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Rounded Rectangle 4">
              <a:extLst>
                <a:ext uri="{FF2B5EF4-FFF2-40B4-BE49-F238E27FC236}">
                  <a16:creationId xmlns:a16="http://schemas.microsoft.com/office/drawing/2014/main" id="{5020349D-33ED-F640-8B03-3A2C380A6B3D}"/>
                </a:ext>
              </a:extLst>
            </p:cNvPr>
            <p:cNvSpPr txBox="1"/>
            <p:nvPr/>
          </p:nvSpPr>
          <p:spPr>
            <a:xfrm>
              <a:off x="21335" y="2381401"/>
              <a:ext cx="1628966" cy="6558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Truth</a:t>
              </a:r>
              <a:r>
                <a:rPr lang="zh-CN" altLang="en-US" b="1" kern="1200" dirty="0"/>
                <a:t> </a:t>
              </a:r>
              <a:r>
                <a:rPr lang="en-US" altLang="zh-CN" b="1" dirty="0"/>
                <a:t>Inference</a:t>
              </a:r>
              <a:endParaRPr lang="en-US" b="1" kern="1200" dirty="0"/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8D3B016-BDEE-DB4B-AAA3-322FB44025AF}"/>
              </a:ext>
            </a:extLst>
          </p:cNvPr>
          <p:cNvSpPr/>
          <p:nvPr/>
        </p:nvSpPr>
        <p:spPr>
          <a:xfrm>
            <a:off x="6290585" y="3365782"/>
            <a:ext cx="233842" cy="109699"/>
          </a:xfrm>
          <a:prstGeom prst="rightArrow">
            <a:avLst>
              <a:gd name="adj1" fmla="val 22003"/>
              <a:gd name="adj2" fmla="val 58830"/>
            </a:avLst>
          </a:pr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53AF346B-DE57-8840-8798-78F4F9402EC7}"/>
              </a:ext>
            </a:extLst>
          </p:cNvPr>
          <p:cNvSpPr/>
          <p:nvPr/>
        </p:nvSpPr>
        <p:spPr>
          <a:xfrm flipV="1">
            <a:off x="3384723" y="3751685"/>
            <a:ext cx="1078640" cy="417598"/>
          </a:xfrm>
          <a:prstGeom prst="bentArrow">
            <a:avLst>
              <a:gd name="adj1" fmla="val 7110"/>
              <a:gd name="adj2" fmla="val 10018"/>
              <a:gd name="adj3" fmla="val 23300"/>
              <a:gd name="adj4" fmla="val 43158"/>
            </a:avLst>
          </a:pr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57145C5-C114-DB47-816C-684AC10BF4E8}"/>
              </a:ext>
            </a:extLst>
          </p:cNvPr>
          <p:cNvSpPr/>
          <p:nvPr/>
        </p:nvSpPr>
        <p:spPr>
          <a:xfrm flipH="1" flipV="1">
            <a:off x="6310971" y="3726097"/>
            <a:ext cx="3005894" cy="443185"/>
          </a:xfrm>
          <a:prstGeom prst="bentArrow">
            <a:avLst>
              <a:gd name="adj1" fmla="val 6558"/>
              <a:gd name="adj2" fmla="val 7663"/>
              <a:gd name="adj3" fmla="val 18629"/>
              <a:gd name="adj4" fmla="val 31240"/>
            </a:avLst>
          </a:pr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</a:endParaRPr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10B9E81F-7C83-CB4E-9922-1CF276C0A46E}"/>
              </a:ext>
            </a:extLst>
          </p:cNvPr>
          <p:cNvSpPr/>
          <p:nvPr/>
        </p:nvSpPr>
        <p:spPr>
          <a:xfrm>
            <a:off x="4431603" y="4562200"/>
            <a:ext cx="2311431" cy="54600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 model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5D646D32-9765-FD4D-AD93-EEF20F0CD221}"/>
              </a:ext>
            </a:extLst>
          </p:cNvPr>
          <p:cNvSpPr/>
          <p:nvPr/>
        </p:nvSpPr>
        <p:spPr>
          <a:xfrm rot="5400000">
            <a:off x="5295200" y="4396153"/>
            <a:ext cx="260831" cy="131152"/>
          </a:xfrm>
          <a:prstGeom prst="rightArrow">
            <a:avLst>
              <a:gd name="adj1" fmla="val 22003"/>
              <a:gd name="adj2" fmla="val 58830"/>
            </a:avLst>
          </a:pr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15BE8DDB-A3A3-BA4D-AD7D-59C057151F12}"/>
              </a:ext>
            </a:extLst>
          </p:cNvPr>
          <p:cNvSpPr/>
          <p:nvPr/>
        </p:nvSpPr>
        <p:spPr>
          <a:xfrm>
            <a:off x="8237772" y="3365782"/>
            <a:ext cx="233842" cy="109699"/>
          </a:xfrm>
          <a:prstGeom prst="rightArrow">
            <a:avLst>
              <a:gd name="adj1" fmla="val 22003"/>
              <a:gd name="adj2" fmla="val 58830"/>
            </a:avLst>
          </a:pr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7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1341</Words>
  <Application>Microsoft Macintosh PowerPoint</Application>
  <PresentationFormat>Widescreen</PresentationFormat>
  <Paragraphs>365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Garamond</vt:lpstr>
      <vt:lpstr>Organic</vt:lpstr>
      <vt:lpstr>Medaboost: An Improved Ensemble Learning Algorithm in Classification with Multiple Annotations</vt:lpstr>
      <vt:lpstr>Classification Problems</vt:lpstr>
      <vt:lpstr>Limit of Classification Algorithms</vt:lpstr>
      <vt:lpstr>Problem Statement</vt:lpstr>
      <vt:lpstr>Notations</vt:lpstr>
      <vt:lpstr>Truth Inference</vt:lpstr>
      <vt:lpstr>Truth Inference</vt:lpstr>
      <vt:lpstr>Medaboost</vt:lpstr>
      <vt:lpstr>Solution Overview</vt:lpstr>
      <vt:lpstr>Truth Inference – Majority Voting</vt:lpstr>
      <vt:lpstr>Truth Inference – Weighted Majority</vt:lpstr>
      <vt:lpstr>Truth Inference –Expectation-Maximization</vt:lpstr>
      <vt:lpstr>Model Baseline: Adaboost</vt:lpstr>
      <vt:lpstr>Limit of Adaboost</vt:lpstr>
      <vt:lpstr>Our Model: Medaboost</vt:lpstr>
      <vt:lpstr>Dataset (1) -- Synthetic Dataset</vt:lpstr>
      <vt:lpstr>Dataset (1) -- Synthetic Dataset</vt:lpstr>
      <vt:lpstr>Dataset (1) -- Experiment setting</vt:lpstr>
      <vt:lpstr>Dataset (2) --MIMIC-III Dataset</vt:lpstr>
      <vt:lpstr>Dataset (2) -- Experiment setting</vt:lpstr>
      <vt:lpstr>Result: Truth Inference</vt:lpstr>
      <vt:lpstr>Result: Truth Inference</vt:lpstr>
      <vt:lpstr>Result: Medaboost -- Synthetic data</vt:lpstr>
      <vt:lpstr>Result: Medaboost -- Synthetic data</vt:lpstr>
      <vt:lpstr>Result: Medaboost  -- MIMIC-III Dataset</vt:lpstr>
      <vt:lpstr>PowerPoint Presentation</vt:lpstr>
      <vt:lpstr>Result: Medaboost  -- MIMIC-III Dataset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Medaboost: An Improved Ensemble Learning Algorithm in Classification with Multiple Annotations</dc:title>
  <dc:creator>Dong, Elaine</dc:creator>
  <cp:lastModifiedBy>Dong, Elaine</cp:lastModifiedBy>
  <cp:revision>14</cp:revision>
  <dcterms:created xsi:type="dcterms:W3CDTF">2020-03-30T16:13:46Z</dcterms:created>
  <dcterms:modified xsi:type="dcterms:W3CDTF">2020-03-30T18:26:49Z</dcterms:modified>
</cp:coreProperties>
</file>